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88" r:id="rId17"/>
    <p:sldId id="392" r:id="rId18"/>
    <p:sldId id="356" r:id="rId19"/>
    <p:sldId id="357" r:id="rId20"/>
    <p:sldId id="393" r:id="rId21"/>
    <p:sldId id="291" r:id="rId22"/>
    <p:sldId id="358" r:id="rId23"/>
    <p:sldId id="386" r:id="rId24"/>
    <p:sldId id="359" r:id="rId25"/>
    <p:sldId id="363" r:id="rId26"/>
    <p:sldId id="382" r:id="rId27"/>
    <p:sldId id="360" r:id="rId28"/>
    <p:sldId id="381" r:id="rId29"/>
    <p:sldId id="367" r:id="rId30"/>
    <p:sldId id="329" r:id="rId31"/>
    <p:sldId id="331" r:id="rId32"/>
    <p:sldId id="302" r:id="rId33"/>
    <p:sldId id="332" r:id="rId34"/>
    <p:sldId id="288" r:id="rId35"/>
    <p:sldId id="340" r:id="rId36"/>
    <p:sldId id="308" r:id="rId37"/>
    <p:sldId id="309" r:id="rId38"/>
    <p:sldId id="385" r:id="rId39"/>
    <p:sldId id="310" r:id="rId40"/>
    <p:sldId id="311" r:id="rId41"/>
    <p:sldId id="364" r:id="rId42"/>
    <p:sldId id="335" r:id="rId43"/>
    <p:sldId id="313" r:id="rId44"/>
    <p:sldId id="316" r:id="rId45"/>
    <p:sldId id="318" r:id="rId46"/>
    <p:sldId id="317" r:id="rId47"/>
    <p:sldId id="319" r:id="rId48"/>
    <p:sldId id="320" r:id="rId49"/>
    <p:sldId id="368" r:id="rId50"/>
    <p:sldId id="378" r:id="rId51"/>
    <p:sldId id="293" r:id="rId52"/>
    <p:sldId id="298" r:id="rId53"/>
    <p:sldId id="294" r:id="rId54"/>
    <p:sldId id="377" r:id="rId55"/>
    <p:sldId id="341" r:id="rId56"/>
    <p:sldId id="383" r:id="rId57"/>
    <p:sldId id="389" r:id="rId58"/>
    <p:sldId id="390" r:id="rId59"/>
    <p:sldId id="391" r:id="rId60"/>
    <p:sldId id="384" r:id="rId61"/>
    <p:sldId id="369" r:id="rId62"/>
    <p:sldId id="370" r:id="rId63"/>
    <p:sldId id="371" r:id="rId64"/>
    <p:sldId id="372" r:id="rId65"/>
    <p:sldId id="373" r:id="rId66"/>
    <p:sldId id="374" r:id="rId67"/>
    <p:sldId id="375" r:id="rId68"/>
    <p:sldId id="376" r:id="rId69"/>
    <p:sldId id="379" r:id="rId70"/>
    <p:sldId id="2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6" autoAdjust="0"/>
    <p:restoredTop sz="94631"/>
  </p:normalViewPr>
  <p:slideViewPr>
    <p:cSldViewPr snapToGrid="0">
      <p:cViewPr varScale="1">
        <p:scale>
          <a:sx n="101" d="100"/>
          <a:sy n="101"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that only takes images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2D79F-9355-93B2-2104-7E7501034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1C64F-AC14-0919-8391-A7F16F88C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1CA3C-6E8F-3D7C-6652-2957ED65B59F}"/>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6FF4AA32-9CA0-B077-53A8-DDC10E7C00DC}"/>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24358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220-CFFC-523E-8CDF-E8F10FDE8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EDB17-98C6-F6AC-17FB-B8CC3B1F6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5AF1-ABE0-6582-B33A-3960768E9573}"/>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AF95CFAC-0BCD-56E6-98BC-FC3B8E68B268}"/>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46017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B7B0-026A-1F6B-2292-6E86690AE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C8AEC-60DA-EC6C-4CD2-464CA697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F0FB-B42E-AF44-D3D7-ED3DE539F1F1}"/>
              </a:ext>
            </a:extLst>
          </p:cNvPr>
          <p:cNvSpPr>
            <a:spLocks noGrp="1"/>
          </p:cNvSpPr>
          <p:nvPr>
            <p:ph type="body" idx="1"/>
          </p:nvPr>
        </p:nvSpPr>
        <p:spPr/>
        <p:txBody>
          <a:bodyPr/>
          <a:lstStyle/>
          <a:p>
            <a:r>
              <a:rPr lang="en-US" dirty="0"/>
              <a:t> Embedding is </a:t>
            </a:r>
            <a:r>
              <a:rPr lang="en-US" dirty="0" err="1"/>
              <a:t>spepcifically</a:t>
            </a:r>
            <a:r>
              <a:rPr lang="en-US" dirty="0"/>
              <a:t> for transmitting few bits </a:t>
            </a:r>
            <a:r>
              <a:rPr lang="en-US" dirty="0" err="1"/>
              <a:t>loselessly</a:t>
            </a:r>
            <a:r>
              <a:rPr lang="en-US" dirty="0"/>
              <a:t> and does not involve cryptography.</a:t>
            </a:r>
          </a:p>
        </p:txBody>
      </p:sp>
      <p:sp>
        <p:nvSpPr>
          <p:cNvPr id="4" name="Slide Number Placeholder 3">
            <a:extLst>
              <a:ext uri="{FF2B5EF4-FFF2-40B4-BE49-F238E27FC236}">
                <a16:creationId xmlns:a16="http://schemas.microsoft.com/office/drawing/2014/main" id="{07F4E71C-8D19-D349-F89B-375AA204A830}"/>
              </a:ext>
            </a:extLst>
          </p:cNvPr>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545975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r>
              <a:rPr lang="en-US" dirty="0"/>
              <a:t>When the server stores the file, it will not store the exact file, but a compressed version of it to save storage space.</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 </a:t>
            </a:r>
            <a:r>
              <a:rPr lang="en-US"/>
              <a:t>and complement of r.</a:t>
            </a:r>
            <a:endParaRPr lang="en-US" dirty="0"/>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25</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26</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P are integers.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visual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 For IE, security is trivial, but correctness is tricky to achieve.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quite bad</a:t>
            </a:r>
          </a:p>
        </p:txBody>
      </p:sp>
      <p:sp>
        <p:nvSpPr>
          <p:cNvPr id="4" name="Slide Number Placeholder 3"/>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  </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a:t>
            </a:r>
            <a:r>
              <a:rPr lang="en-US" dirty="0" err="1"/>
              <a:t>encrypt..We</a:t>
            </a:r>
            <a:r>
              <a:rPr lang="en-US" dirty="0"/>
              <a:t> can convert images to bits and encrypt, but</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43</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44</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51</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state of the art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52</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But decryption will fails immediately, as the ciphertext is compressed.</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58</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65</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image quality, maybe different feature extractor, better tradeoff, perceptual hash</a:t>
            </a:r>
          </a:p>
        </p:txBody>
      </p:sp>
      <p:sp>
        <p:nvSpPr>
          <p:cNvPr id="4" name="Slide Number Placeholder 3"/>
          <p:cNvSpPr>
            <a:spLocks noGrp="1"/>
          </p:cNvSpPr>
          <p:nvPr>
            <p:ph type="sldNum" sz="quarter" idx="5"/>
          </p:nvPr>
        </p:nvSpPr>
        <p:spPr/>
        <p:txBody>
          <a:bodyPr/>
          <a:lstStyle/>
          <a:p>
            <a:fld id="{43F989C0-66A0-4148-809C-8EB1A515F6B5}" type="slidenum">
              <a:rPr lang="en-US" smtClean="0"/>
              <a:t>66</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err="1"/>
              <a:t>emph</a:t>
            </a:r>
            <a:r>
              <a:rPr lang="en-US" dirty="0"/>
              <a:t>{</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 message space is set of images</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be indistinguishable from random. Here, we use a </a:t>
            </a:r>
            <a:r>
              <a:rPr lang="en-US" sz="1200" dirty="0"/>
              <a:t>similarity function that we use to approximate </a:t>
            </a:r>
            <a:r>
              <a:rPr lang="en-US" sz="1200" dirty="0">
                <a:solidFill>
                  <a:srgbClr val="056887"/>
                </a:solidFill>
              </a:rPr>
              <a:t>visually similar.</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CFF8C1A8-CB60-024F-84EA-C7776FADC29C}" type="datetime1">
              <a:rPr lang="en-US" smtClean="0"/>
              <a:t>12/8/25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333DD26-EEAA-924B-A7FC-C42489E63EDB}" type="datetime1">
              <a:rPr lang="en-US" smtClean="0"/>
              <a:t>12/8/25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CDB9D721-A30B-8A41-869D-B720ADCBBC79}" type="datetime1">
              <a:rPr lang="en-US" smtClean="0"/>
              <a:t>12/8/25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ADD6C5E2-3BDE-9346-B178-CA06121F80B0}" type="datetime1">
              <a:rPr lang="en-US" smtClean="0"/>
              <a:t>12/8/25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433DC505-9372-544D-8B90-3DB6296CC815}" type="datetime1">
              <a:rPr lang="en-US" smtClean="0"/>
              <a:t>12/8/25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9B0DA489-B35E-D242-A794-DDD387CECC15}" type="datetime1">
              <a:rPr lang="en-US" smtClean="0"/>
              <a:t>12/8/25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FC241878-C827-5845-8AF6-46F90F533D6C}" type="datetime1">
              <a:rPr lang="en-US" smtClean="0"/>
              <a:t>12/8/25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B7F44AAA-20B9-644F-BB8C-FDC9C6B4B90A}" type="datetime1">
              <a:rPr lang="en-US" smtClean="0"/>
              <a:t>12/8/25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1038F946-AFCA-0B4A-A28C-27867DA94010}" type="datetime1">
              <a:rPr lang="en-US" smtClean="0"/>
              <a:t>12/8/25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A8E9F576-DD10-BF4F-BF9F-D143A3421FE6}" type="datetime1">
              <a:rPr lang="en-US" smtClean="0"/>
              <a:t>12/8/25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1772A95A-458E-8749-ABFF-37E6512EC6E6}" type="datetime1">
              <a:rPr lang="en-US" smtClean="0"/>
              <a:t>12/8/25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70EA18-D599-CA4A-9CEE-D1F7F565B56F}" type="datetime1">
              <a:rPr lang="en-US" smtClean="0"/>
              <a:t>12/8/25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9.jpg"/><Relationship Id="rId2" Type="http://schemas.openxmlformats.org/officeDocument/2006/relationships/notesSlide" Target="../notesSlides/notesSlide21.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31.png"/><Relationship Id="rId7" Type="http://schemas.openxmlformats.org/officeDocument/2006/relationships/image" Target="../media/image14.png"/><Relationship Id="rId12" Type="http://schemas.openxmlformats.org/officeDocument/2006/relationships/image" Target="../media/image36.png"/><Relationship Id="rId17" Type="http://schemas.openxmlformats.org/officeDocument/2006/relationships/image" Target="../media/image26.png"/><Relationship Id="rId2" Type="http://schemas.openxmlformats.org/officeDocument/2006/relationships/notesSlide" Target="../notesSlides/notesSlide22.xml"/><Relationship Id="rId16" Type="http://schemas.openxmlformats.org/officeDocument/2006/relationships/image" Target="../media/image9.jp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6.jpe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10" Type="http://schemas.openxmlformats.org/officeDocument/2006/relationships/image" Target="../media/image9.jpg"/><Relationship Id="rId4" Type="http://schemas.openxmlformats.org/officeDocument/2006/relationships/image" Target="../media/image17.png"/><Relationship Id="rId9"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jp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26.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
        <p:nvSpPr>
          <p:cNvPr id="2" name="Slide Number Placeholder 1">
            <a:extLst>
              <a:ext uri="{FF2B5EF4-FFF2-40B4-BE49-F238E27FC236}">
                <a16:creationId xmlns:a16="http://schemas.microsoft.com/office/drawing/2014/main" id="{AAF70521-E836-4A2A-A234-DC92BE8B94DD}"/>
              </a:ext>
            </a:extLst>
          </p:cNvPr>
          <p:cNvSpPr>
            <a:spLocks noGrp="1"/>
          </p:cNvSpPr>
          <p:nvPr>
            <p:ph type="sldNum" sz="quarter" idx="12"/>
          </p:nvPr>
        </p:nvSpPr>
        <p:spPr/>
        <p:txBody>
          <a:bodyPr/>
          <a:lstStyle/>
          <a:p>
            <a:fld id="{98C1BC04-B89C-D043-B48C-D12E72BB068E}" type="slidenum">
              <a:rPr lang="en-US" smtClean="0"/>
              <a:t>1</a:t>
            </a:fld>
            <a:endParaRPr lang="en-US"/>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sp>
        <p:nvSpPr>
          <p:cNvPr id="38" name="TextBox 37">
            <a:extLst>
              <a:ext uri="{FF2B5EF4-FFF2-40B4-BE49-F238E27FC236}">
                <a16:creationId xmlns:a16="http://schemas.microsoft.com/office/drawing/2014/main" id="{9D343D3A-6903-A4A0-6343-149DB448293A}"/>
              </a:ext>
            </a:extLst>
          </p:cNvPr>
          <p:cNvSpPr txBox="1"/>
          <p:nvPr/>
        </p:nvSpPr>
        <p:spPr>
          <a:xfrm>
            <a:off x="3999806" y="5824332"/>
            <a:ext cx="3242235" cy="400110"/>
          </a:xfrm>
          <a:prstGeom prst="rect">
            <a:avLst/>
          </a:prstGeom>
          <a:noFill/>
        </p:spPr>
        <p:txBody>
          <a:bodyPr wrap="square" rtlCol="0">
            <a:spAutoFit/>
          </a:bodyPr>
          <a:lstStyle/>
          <a:p>
            <a:r>
              <a:rPr lang="en-US" sz="2000" dirty="0"/>
              <a:t>Indistinguishable from</a:t>
            </a:r>
          </a:p>
        </p:txBody>
      </p:sp>
      <p:sp>
        <p:nvSpPr>
          <p:cNvPr id="39" name="TextBox 38">
            <a:extLst>
              <a:ext uri="{FF2B5EF4-FFF2-40B4-BE49-F238E27FC236}">
                <a16:creationId xmlns:a16="http://schemas.microsoft.com/office/drawing/2014/main" id="{A1E5E3F2-B7AF-5E0B-6827-5ADFBB8DA0DF}"/>
              </a:ext>
            </a:extLst>
          </p:cNvPr>
          <p:cNvSpPr txBox="1"/>
          <p:nvPr/>
        </p:nvSpPr>
        <p:spPr>
          <a:xfrm>
            <a:off x="6592976" y="5745063"/>
            <a:ext cx="397018" cy="523220"/>
          </a:xfrm>
          <a:prstGeom prst="rect">
            <a:avLst/>
          </a:prstGeom>
          <a:noFill/>
        </p:spPr>
        <p:txBody>
          <a:bodyPr wrap="square" rtlCol="0">
            <a:spAutoFit/>
          </a:bodyPr>
          <a:lstStyle/>
          <a:p>
            <a:r>
              <a:rPr lang="en-US" sz="2800" dirty="0"/>
              <a:t>$</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50" name="Picture 1049" descr="A close-up of a television screen&#10;&#10;AI-generated content may be incorrect.">
            <a:extLst>
              <a:ext uri="{FF2B5EF4-FFF2-40B4-BE49-F238E27FC236}">
                <a16:creationId xmlns:a16="http://schemas.microsoft.com/office/drawing/2014/main" id="{5F519C83-6894-5B51-79A9-BC2BCC65C841}"/>
              </a:ext>
            </a:extLst>
          </p:cNvPr>
          <p:cNvPicPr>
            <a:picLocks noChangeAspect="1"/>
          </p:cNvPicPr>
          <p:nvPr/>
        </p:nvPicPr>
        <p:blipFill>
          <a:blip r:embed="rId3"/>
          <a:stretch>
            <a:fillRect/>
          </a:stretch>
        </p:blipFill>
        <p:spPr>
          <a:xfrm>
            <a:off x="3548571" y="5835699"/>
            <a:ext cx="276839" cy="310753"/>
          </a:xfrm>
          <a:prstGeom prst="rect">
            <a:avLst/>
          </a:prstGeom>
        </p:spPr>
      </p:pic>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7097526" y="5760244"/>
            <a:ext cx="1796635" cy="461665"/>
          </a:xfrm>
          <a:prstGeom prst="rect">
            <a:avLst/>
          </a:prstGeom>
          <a:noFill/>
        </p:spPr>
        <p:txBody>
          <a:bodyPr wrap="square" rtlCol="0">
            <a:spAutoFit/>
          </a:bodyPr>
          <a:lstStyle/>
          <a:p>
            <a:r>
              <a:rPr lang="en-US" sz="2400" dirty="0">
                <a:solidFill>
                  <a:srgbClr val="FF0000"/>
                </a:solidFill>
              </a:rPr>
              <a:t>(</a:t>
            </a:r>
            <a:r>
              <a:rPr lang="en-US" sz="2400" dirty="0" err="1">
                <a:solidFill>
                  <a:srgbClr val="FF0000"/>
                </a:solidFill>
              </a:rPr>
              <a:t>ind</a:t>
            </a:r>
            <a:r>
              <a:rPr lang="en-US" sz="2400" dirty="0">
                <a:solidFill>
                  <a:srgbClr val="FF0000"/>
                </a:solidFill>
              </a:rPr>
              <a:t>-$)</a:t>
            </a:r>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
        <p:nvSpPr>
          <p:cNvPr id="47" name="Slide Number Placeholder 46">
            <a:extLst>
              <a:ext uri="{FF2B5EF4-FFF2-40B4-BE49-F238E27FC236}">
                <a16:creationId xmlns:a16="http://schemas.microsoft.com/office/drawing/2014/main" id="{B9F45A79-A4D2-ACAC-98EB-0B73E6BAE5E6}"/>
              </a:ext>
            </a:extLst>
          </p:cNvPr>
          <p:cNvSpPr>
            <a:spLocks noGrp="1"/>
          </p:cNvSpPr>
          <p:nvPr>
            <p:ph type="sldNum" sz="quarter" idx="12"/>
          </p:nvPr>
        </p:nvSpPr>
        <p:spPr/>
        <p:txBody>
          <a:bodyPr/>
          <a:lstStyle/>
          <a:p>
            <a:fld id="{98C1BC04-B89C-D043-B48C-D12E72BB068E}" type="slidenum">
              <a:rPr lang="en-US" smtClean="0"/>
              <a:t>10</a:t>
            </a:fld>
            <a:endParaRPr lang="en-US"/>
          </a:p>
        </p:txBody>
      </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8" name="Slide Number Placeholder 37">
            <a:extLst>
              <a:ext uri="{FF2B5EF4-FFF2-40B4-BE49-F238E27FC236}">
                <a16:creationId xmlns:a16="http://schemas.microsoft.com/office/drawing/2014/main" id="{3C8A251F-06C2-B2C6-B069-2583F81F226E}"/>
              </a:ext>
            </a:extLst>
          </p:cNvPr>
          <p:cNvSpPr>
            <a:spLocks noGrp="1"/>
          </p:cNvSpPr>
          <p:nvPr>
            <p:ph type="sldNum" sz="quarter" idx="12"/>
          </p:nvPr>
        </p:nvSpPr>
        <p:spPr/>
        <p:txBody>
          <a:bodyPr/>
          <a:lstStyle/>
          <a:p>
            <a:fld id="{98C1BC04-B89C-D043-B48C-D12E72BB068E}" type="slidenum">
              <a:rPr lang="en-US" smtClean="0"/>
              <a:t>11</a:t>
            </a:fld>
            <a:endParaRPr lang="en-US"/>
          </a:p>
        </p:txBody>
      </p: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42C34BFB-FC55-0FB9-8180-FA202306A621}"/>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B0634A1B-701F-71B6-9DD1-BB136459C665}"/>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F139A677-95AD-8F23-FFD0-B4689ECB1BFB}"/>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4" name="Slide Number Placeholder 33">
            <a:extLst>
              <a:ext uri="{FF2B5EF4-FFF2-40B4-BE49-F238E27FC236}">
                <a16:creationId xmlns:a16="http://schemas.microsoft.com/office/drawing/2014/main" id="{D736F66D-436D-9007-D665-D5CA20A257F6}"/>
              </a:ext>
            </a:extLst>
          </p:cNvPr>
          <p:cNvSpPr>
            <a:spLocks noGrp="1"/>
          </p:cNvSpPr>
          <p:nvPr>
            <p:ph type="sldNum" sz="quarter" idx="12"/>
          </p:nvPr>
        </p:nvSpPr>
        <p:spPr/>
        <p:txBody>
          <a:bodyPr/>
          <a:lstStyle/>
          <a:p>
            <a:fld id="{98C1BC04-B89C-D043-B48C-D12E72BB068E}" type="slidenum">
              <a:rPr lang="en-US" smtClean="0"/>
              <a:t>12</a:t>
            </a:fld>
            <a:endParaRPr lang="en-US"/>
          </a:p>
        </p:txBody>
      </p: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F319-30FF-3EC7-F443-53AFC9902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4F5C5-0D22-E14F-BCC2-9479EB3097E4}"/>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CA34696A-6AC0-4818-09A2-DD6E74E52969}"/>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300D4047-9648-63AD-C65B-85116C5DACC1}"/>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1289B022-B930-E30B-2532-D53141742C56}"/>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51638253-AF05-10C0-D988-D3666AD8C9B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B7536A06-6D8B-C8D5-28FE-534E10E681C3}"/>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E0C1CC45-D6E2-C44A-7704-D485523725A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3252D8C7-0B08-B1FE-ED0C-DCD31D885C5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F4D253F-4581-B42C-CD36-C14003908A9E}"/>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A6157708-CA11-8CA2-0A35-8D990025F2B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9AAB616-56DC-4C1A-C4DF-756A5532E363}"/>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69AAB616-56DC-4C1A-C4DF-756A5532E363}"/>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F6854C7-CCB0-0FFB-C2D7-545E5B531A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AA02898E-6AFE-0234-F519-03D687F8CE9F}"/>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9D2ECA1-068F-F2D6-CFFA-05928AA19F0A}"/>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4026FF6-808C-AC22-BFD1-71B9E1567B64}"/>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5B5BE540-20E0-2849-55A3-5F24A04ED06F}"/>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A74CB584-743F-DD40-79DF-878EB0C7CA6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67F4CA-C86E-F6BA-D1D7-37EC086A7CE9}"/>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4C450098-DB59-FFCA-A288-85BC021024F6}"/>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4C863CD-EEBB-1C90-DE67-13DB87430DAC}"/>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74C863CD-EEBB-1C90-DE67-13DB87430DAC}"/>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AA9CF90-F012-B1A2-E7A9-F229CD2453BD}"/>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97242-678D-47B5-6556-64D2271E8733}"/>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A4938E12-3485-8606-7D94-C9D911F6D3B9}"/>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BF7926DD-D94D-8A2C-30CF-BF60D3E18F8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CF4D7D-F6A0-D525-4992-8FF40415CBD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307A6C0-8E7B-3D7A-B288-475D0F91B20E}"/>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C307A6C0-8E7B-3D7A-B288-475D0F91B20E}"/>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DECD8FA-DB27-4DDA-0239-A6351674CC16}"/>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71DC180B-03A4-9A93-E123-A7575C317B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93B8CBCA-F433-E051-9993-18077C5253A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5" name="Picture 4" descr="A close-up of a television screen&#10;&#10;AI-generated content may be incorrect.">
            <a:extLst>
              <a:ext uri="{FF2B5EF4-FFF2-40B4-BE49-F238E27FC236}">
                <a16:creationId xmlns:a16="http://schemas.microsoft.com/office/drawing/2014/main" id="{05D100C8-6191-BA09-2B1E-617D2803094C}"/>
              </a:ext>
            </a:extLst>
          </p:cNvPr>
          <p:cNvPicPr>
            <a:picLocks noChangeAspect="1"/>
          </p:cNvPicPr>
          <p:nvPr/>
        </p:nvPicPr>
        <p:blipFill>
          <a:blip r:embed="rId5"/>
          <a:stretch>
            <a:fillRect/>
          </a:stretch>
        </p:blipFill>
        <p:spPr>
          <a:xfrm>
            <a:off x="2258645" y="5670131"/>
            <a:ext cx="276839" cy="310753"/>
          </a:xfrm>
          <a:prstGeom prst="rect">
            <a:avLst/>
          </a:prstGeom>
        </p:spPr>
      </p:pic>
      <p:sp>
        <p:nvSpPr>
          <p:cNvPr id="6" name="TextBox 5">
            <a:extLst>
              <a:ext uri="{FF2B5EF4-FFF2-40B4-BE49-F238E27FC236}">
                <a16:creationId xmlns:a16="http://schemas.microsoft.com/office/drawing/2014/main" id="{AF6FC64D-7DB9-525E-9A9B-035DCCF14EB4}"/>
              </a:ext>
            </a:extLst>
          </p:cNvPr>
          <p:cNvSpPr txBox="1"/>
          <p:nvPr/>
        </p:nvSpPr>
        <p:spPr>
          <a:xfrm>
            <a:off x="2636112" y="5631779"/>
            <a:ext cx="3242235" cy="400110"/>
          </a:xfrm>
          <a:prstGeom prst="rect">
            <a:avLst/>
          </a:prstGeom>
          <a:noFill/>
        </p:spPr>
        <p:txBody>
          <a:bodyPr wrap="square" rtlCol="0">
            <a:spAutoFit/>
          </a:bodyPr>
          <a:lstStyle/>
          <a:p>
            <a:r>
              <a:rPr lang="en-US" sz="2000" dirty="0"/>
              <a:t>Indistinguishable from</a:t>
            </a:r>
          </a:p>
        </p:txBody>
      </p:sp>
      <p:sp>
        <p:nvSpPr>
          <p:cNvPr id="7" name="TextBox 6">
            <a:extLst>
              <a:ext uri="{FF2B5EF4-FFF2-40B4-BE49-F238E27FC236}">
                <a16:creationId xmlns:a16="http://schemas.microsoft.com/office/drawing/2014/main" id="{5EBC0962-EBAF-6E4E-ECE7-992A0D803607}"/>
              </a:ext>
            </a:extLst>
          </p:cNvPr>
          <p:cNvSpPr txBox="1"/>
          <p:nvPr/>
        </p:nvSpPr>
        <p:spPr>
          <a:xfrm>
            <a:off x="5229282" y="5552510"/>
            <a:ext cx="397018" cy="523220"/>
          </a:xfrm>
          <a:prstGeom prst="rect">
            <a:avLst/>
          </a:prstGeom>
          <a:noFill/>
        </p:spPr>
        <p:txBody>
          <a:bodyPr wrap="square" rtlCol="0">
            <a:spAutoFit/>
          </a:bodyPr>
          <a:lstStyle/>
          <a:p>
            <a:r>
              <a:rPr lang="en-US" sz="2800" dirty="0"/>
              <a:t>$</a:t>
            </a:r>
          </a:p>
        </p:txBody>
      </p:sp>
      <p:pic>
        <p:nvPicPr>
          <p:cNvPr id="8" name="Picture 2" descr="Photo Image Icon">
            <a:extLst>
              <a:ext uri="{FF2B5EF4-FFF2-40B4-BE49-F238E27FC236}">
                <a16:creationId xmlns:a16="http://schemas.microsoft.com/office/drawing/2014/main" id="{59DA40C1-7CB5-5CDD-D2C6-FDFD5630046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649D11F7-DC6A-689D-ABEA-26B7D8B4F204}"/>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ED350AA4-C19E-C5B7-444A-EC371789DE1C}"/>
              </a:ext>
            </a:extLst>
          </p:cNvPr>
          <p:cNvSpPr txBox="1"/>
          <p:nvPr/>
        </p:nvSpPr>
        <p:spPr>
          <a:xfrm>
            <a:off x="6916257" y="2981240"/>
            <a:ext cx="3947684" cy="1107996"/>
          </a:xfrm>
          <a:prstGeom prst="rect">
            <a:avLst/>
          </a:prstGeom>
          <a:noFill/>
        </p:spPr>
        <p:txBody>
          <a:bodyPr wrap="none" rtlCol="0">
            <a:spAutoFit/>
          </a:bodyPr>
          <a:lstStyle/>
          <a:p>
            <a:r>
              <a:rPr lang="en-US" dirty="0"/>
              <a:t>We proved</a:t>
            </a:r>
          </a:p>
          <a:p>
            <a:r>
              <a:rPr lang="en-US" sz="2400" dirty="0" err="1">
                <a:solidFill>
                  <a:srgbClr val="FF0000"/>
                </a:solidFill>
              </a:rPr>
              <a:t>ind</a:t>
            </a:r>
            <a:r>
              <a:rPr lang="en-US" sz="2400" dirty="0">
                <a:solidFill>
                  <a:srgbClr val="FF0000"/>
                </a:solidFill>
              </a:rPr>
              <a:t>-$ </a:t>
            </a:r>
            <a:r>
              <a:rPr lang="en-US" sz="2400" b="1" dirty="0">
                <a:solidFill>
                  <a:srgbClr val="FF0000"/>
                </a:solidFill>
              </a:rPr>
              <a:t>+</a:t>
            </a:r>
            <a:r>
              <a:rPr lang="en-US" sz="2400" dirty="0">
                <a:solidFill>
                  <a:srgbClr val="FF0000"/>
                </a:solidFill>
              </a:rPr>
              <a:t> fuzzy int-</a:t>
            </a:r>
            <a:r>
              <a:rPr lang="en-US" sz="2400" dirty="0" err="1">
                <a:solidFill>
                  <a:srgbClr val="FF0000"/>
                </a:solidFill>
              </a:rPr>
              <a:t>ptxt</a:t>
            </a:r>
            <a:r>
              <a:rPr lang="en-US" sz="2400" dirty="0">
                <a:solidFill>
                  <a:srgbClr val="FF0000"/>
                </a:solidFill>
              </a:rPr>
              <a:t> implies </a:t>
            </a:r>
          </a:p>
          <a:p>
            <a:r>
              <a:rPr lang="en-US" sz="2400" dirty="0"/>
              <a:t> </a:t>
            </a:r>
            <a:r>
              <a:rPr lang="en-US" sz="2400" dirty="0">
                <a:solidFill>
                  <a:srgbClr val="FF0000"/>
                </a:solidFill>
              </a:rPr>
              <a:t>Fuzzy </a:t>
            </a:r>
            <a:r>
              <a:rPr lang="en-US" sz="2400" dirty="0" err="1">
                <a:solidFill>
                  <a:srgbClr val="FF0000"/>
                </a:solidFill>
              </a:rPr>
              <a:t>Replayable</a:t>
            </a:r>
            <a:r>
              <a:rPr lang="en-US" sz="2400" dirty="0">
                <a:solidFill>
                  <a:srgbClr val="FF0000"/>
                </a:solidFill>
              </a:rPr>
              <a:t> CCA</a:t>
            </a:r>
          </a:p>
        </p:txBody>
      </p:sp>
      <p:sp>
        <p:nvSpPr>
          <p:cNvPr id="34" name="Slide Number Placeholder 33">
            <a:extLst>
              <a:ext uri="{FF2B5EF4-FFF2-40B4-BE49-F238E27FC236}">
                <a16:creationId xmlns:a16="http://schemas.microsoft.com/office/drawing/2014/main" id="{43820780-7A1F-BE5B-C857-D5BA2FD31D65}"/>
              </a:ext>
            </a:extLst>
          </p:cNvPr>
          <p:cNvSpPr>
            <a:spLocks noGrp="1"/>
          </p:cNvSpPr>
          <p:nvPr>
            <p:ph type="sldNum" sz="quarter" idx="12"/>
          </p:nvPr>
        </p:nvSpPr>
        <p:spPr/>
        <p:txBody>
          <a:bodyPr/>
          <a:lstStyle/>
          <a:p>
            <a:fld id="{98C1BC04-B89C-D043-B48C-D12E72BB068E}" type="slidenum">
              <a:rPr lang="en-US" smtClean="0"/>
              <a:t>13</a:t>
            </a:fld>
            <a:endParaRPr lang="en-US"/>
          </a:p>
        </p:txBody>
      </p:sp>
    </p:spTree>
    <p:extLst>
      <p:ext uri="{BB962C8B-B14F-4D97-AF65-F5344CB8AC3E}">
        <p14:creationId xmlns:p14="http://schemas.microsoft.com/office/powerpoint/2010/main" val="283524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BE76-6E92-E473-43F0-6482C73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DBDD5-7909-CD68-F2A8-766DC885CE0A}"/>
              </a:ext>
            </a:extLst>
          </p:cNvPr>
          <p:cNvSpPr>
            <a:spLocks noGrp="1"/>
          </p:cNvSpPr>
          <p:nvPr>
            <p:ph type="title"/>
          </p:nvPr>
        </p:nvSpPr>
        <p:spPr/>
        <p:txBody>
          <a:bodyPr/>
          <a:lstStyle/>
          <a:p>
            <a:r>
              <a:rPr lang="en-US" dirty="0"/>
              <a:t>Definitions (Informally)</a:t>
            </a:r>
          </a:p>
        </p:txBody>
      </p:sp>
      <p:grpSp>
        <p:nvGrpSpPr>
          <p:cNvPr id="4" name="Group 3">
            <a:extLst>
              <a:ext uri="{FF2B5EF4-FFF2-40B4-BE49-F238E27FC236}">
                <a16:creationId xmlns:a16="http://schemas.microsoft.com/office/drawing/2014/main" id="{84445FF9-14B1-18E6-ADDA-DFF5E8AA6DF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75A1F941-BF6A-8237-E286-24EC9746312D}"/>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C3CCD2-814A-D08E-50AA-9D7A2C7B70E1}"/>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BA535181-9100-E6B1-C8EB-491174E4C85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40680DE-74CF-E4D6-1946-A1167BC4F34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14" name="TextBox 13">
                <a:extLst>
                  <a:ext uri="{FF2B5EF4-FFF2-40B4-BE49-F238E27FC236}">
                    <a16:creationId xmlns:a16="http://schemas.microsoft.com/office/drawing/2014/main" id="{840680DE-74CF-E4D6-1946-A1167BC4F34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EC3118D1-3789-3CC9-B882-CDA7DF88A8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5F69BF1-C461-6CE8-0093-7F06F41DE5F7}"/>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84B412-BAF6-CAB0-5B37-285C34D5EA5B}"/>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8C0A1CFD-FCAE-0314-C5AE-DFFD676D1967}"/>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8DFFDF17-DFA3-02A1-7FCD-9C05DB0F976E}"/>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60AC94B2-18B6-97B5-2EAF-B77940ABBED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96B2990-C18E-946B-05B2-51BD16C415F6}"/>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A11A1CD9-6DFF-F92A-524B-CADF24E5A35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AD84221-65FB-8A8F-4020-36DEF658CAF9}"/>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3" name="TextBox 22">
                <a:extLst>
                  <a:ext uri="{FF2B5EF4-FFF2-40B4-BE49-F238E27FC236}">
                    <a16:creationId xmlns:a16="http://schemas.microsoft.com/office/drawing/2014/main" id="{DAD84221-65FB-8A8F-4020-36DEF658CAF9}"/>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D4C3347-80C6-055E-295F-5C124EA3084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578A10-AB5A-691A-4398-181CA6141284}"/>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2B25F878-E906-FCDB-5BE7-6ECC1815EE3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D7712FC2-8688-6DC3-8317-3E2F23B6A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0F891B-EFAE-9AB7-715E-D0F1739A4C6B}"/>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D3FC2A4-8DCE-E0A0-7E46-FA3401DAC6EC}"/>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5D3FC2A4-8DCE-E0A0-7E46-FA3401DAC6EC}"/>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D1435B8-47BD-E5F0-85F8-438B4C61D0CF}"/>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1C30151F-E70B-272C-5EBB-DBB854AAEE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D75A1FCE-53EC-AEDE-ADA5-A61EA12B15A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10" name="TextBox 9">
            <a:extLst>
              <a:ext uri="{FF2B5EF4-FFF2-40B4-BE49-F238E27FC236}">
                <a16:creationId xmlns:a16="http://schemas.microsoft.com/office/drawing/2014/main" id="{95AD8C61-FEE8-06AE-8BAA-DCDA2FCB97EB}"/>
              </a:ext>
            </a:extLst>
          </p:cNvPr>
          <p:cNvSpPr txBox="1"/>
          <p:nvPr/>
        </p:nvSpPr>
        <p:spPr>
          <a:xfrm>
            <a:off x="1158274" y="3349943"/>
            <a:ext cx="2053896" cy="1077218"/>
          </a:xfrm>
          <a:prstGeom prst="rect">
            <a:avLst/>
          </a:prstGeom>
          <a:noFill/>
        </p:spPr>
        <p:txBody>
          <a:bodyPr wrap="none" rtlCol="0">
            <a:spAutoFit/>
          </a:bodyPr>
          <a:lstStyle/>
          <a:p>
            <a:r>
              <a:rPr lang="en-US" sz="3200" dirty="0"/>
              <a:t>We proved</a:t>
            </a:r>
          </a:p>
          <a:p>
            <a:endParaRPr lang="en-US" sz="3200" dirty="0">
              <a:solidFill>
                <a:srgbClr val="FF0000"/>
              </a:solidFill>
            </a:endParaRPr>
          </a:p>
        </p:txBody>
      </p:sp>
      <p:sp>
        <p:nvSpPr>
          <p:cNvPr id="34" name="Slide Number Placeholder 33">
            <a:extLst>
              <a:ext uri="{FF2B5EF4-FFF2-40B4-BE49-F238E27FC236}">
                <a16:creationId xmlns:a16="http://schemas.microsoft.com/office/drawing/2014/main" id="{BEF0DD97-799A-DB7B-5AE0-09A46253DDB3}"/>
              </a:ext>
            </a:extLst>
          </p:cNvPr>
          <p:cNvSpPr>
            <a:spLocks noGrp="1"/>
          </p:cNvSpPr>
          <p:nvPr>
            <p:ph type="sldNum" sz="quarter" idx="12"/>
          </p:nvPr>
        </p:nvSpPr>
        <p:spPr/>
        <p:txBody>
          <a:bodyPr/>
          <a:lstStyle/>
          <a:p>
            <a:fld id="{98C1BC04-B89C-D043-B48C-D12E72BB068E}" type="slidenum">
              <a:rPr lang="en-US" smtClean="0"/>
              <a:t>14</a:t>
            </a:fld>
            <a:endParaRPr lang="en-US"/>
          </a:p>
        </p:txBody>
      </p:sp>
      <p:grpSp>
        <p:nvGrpSpPr>
          <p:cNvPr id="38" name="Group 37">
            <a:extLst>
              <a:ext uri="{FF2B5EF4-FFF2-40B4-BE49-F238E27FC236}">
                <a16:creationId xmlns:a16="http://schemas.microsoft.com/office/drawing/2014/main" id="{499E0624-2A88-41B8-C814-612771C3F415}"/>
              </a:ext>
            </a:extLst>
          </p:cNvPr>
          <p:cNvGrpSpPr/>
          <p:nvPr/>
        </p:nvGrpSpPr>
        <p:grpSpPr>
          <a:xfrm>
            <a:off x="1440257" y="4902200"/>
            <a:ext cx="1317557" cy="804412"/>
            <a:chOff x="1440257" y="4902200"/>
            <a:chExt cx="1317557" cy="804412"/>
          </a:xfrm>
        </p:grpSpPr>
        <p:sp>
          <p:nvSpPr>
            <p:cNvPr id="3" name="Rectangle 2">
              <a:extLst>
                <a:ext uri="{FF2B5EF4-FFF2-40B4-BE49-F238E27FC236}">
                  <a16:creationId xmlns:a16="http://schemas.microsoft.com/office/drawing/2014/main" id="{A836AC30-E33D-2B58-A9EA-EAE96DAD1486}"/>
                </a:ext>
              </a:extLst>
            </p:cNvPr>
            <p:cNvSpPr/>
            <p:nvPr/>
          </p:nvSpPr>
          <p:spPr>
            <a:xfrm>
              <a:off x="1440257" y="4902200"/>
              <a:ext cx="1317557" cy="804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2A7D38-D0CA-D9FC-2B34-F2846D841CEF}"/>
                </a:ext>
              </a:extLst>
            </p:cNvPr>
            <p:cNvSpPr txBox="1"/>
            <p:nvPr/>
          </p:nvSpPr>
          <p:spPr>
            <a:xfrm>
              <a:off x="1641971" y="5073573"/>
              <a:ext cx="870751" cy="461665"/>
            </a:xfrm>
            <a:prstGeom prst="rect">
              <a:avLst/>
            </a:prstGeom>
            <a:noFill/>
          </p:spPr>
          <p:txBody>
            <a:bodyPr wrap="none" rtlCol="0">
              <a:spAutoFit/>
            </a:bodyPr>
            <a:lstStyle/>
            <a:p>
              <a:r>
                <a:rPr lang="en-US" sz="2400" dirty="0" err="1">
                  <a:solidFill>
                    <a:srgbClr val="FF0000"/>
                  </a:solidFill>
                </a:rPr>
                <a:t>ind</a:t>
              </a:r>
              <a:r>
                <a:rPr lang="en-US" sz="2400" dirty="0">
                  <a:solidFill>
                    <a:srgbClr val="FF0000"/>
                  </a:solidFill>
                </a:rPr>
                <a:t>-$</a:t>
              </a:r>
              <a:endParaRPr lang="en-US" sz="2400" dirty="0"/>
            </a:p>
          </p:txBody>
        </p:sp>
      </p:grpSp>
      <p:pic>
        <p:nvPicPr>
          <p:cNvPr id="37" name="Graphic 36" descr="Add with solid fill">
            <a:extLst>
              <a:ext uri="{FF2B5EF4-FFF2-40B4-BE49-F238E27FC236}">
                <a16:creationId xmlns:a16="http://schemas.microsoft.com/office/drawing/2014/main" id="{6A0354F1-D871-2D42-9226-D4A55D11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6100" y="4975388"/>
            <a:ext cx="661256" cy="661256"/>
          </a:xfrm>
          <a:prstGeom prst="rect">
            <a:avLst/>
          </a:prstGeom>
        </p:spPr>
      </p:pic>
      <p:grpSp>
        <p:nvGrpSpPr>
          <p:cNvPr id="39" name="Group 38">
            <a:extLst>
              <a:ext uri="{FF2B5EF4-FFF2-40B4-BE49-F238E27FC236}">
                <a16:creationId xmlns:a16="http://schemas.microsoft.com/office/drawing/2014/main" id="{33143C74-9EE7-67F4-FA30-4649C1E5F2F8}"/>
              </a:ext>
            </a:extLst>
          </p:cNvPr>
          <p:cNvGrpSpPr/>
          <p:nvPr/>
        </p:nvGrpSpPr>
        <p:grpSpPr>
          <a:xfrm>
            <a:off x="7119097" y="4777300"/>
            <a:ext cx="1416093" cy="1042213"/>
            <a:chOff x="1390989" y="4664399"/>
            <a:chExt cx="1416093" cy="1042213"/>
          </a:xfrm>
        </p:grpSpPr>
        <p:sp>
          <p:nvSpPr>
            <p:cNvPr id="40" name="Rectangle 39">
              <a:extLst>
                <a:ext uri="{FF2B5EF4-FFF2-40B4-BE49-F238E27FC236}">
                  <a16:creationId xmlns:a16="http://schemas.microsoft.com/office/drawing/2014/main" id="{FC29BB78-FFD6-640B-1C87-177A54989EB3}"/>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AF8CC4-7005-6E78-7ADB-C23054F0A237}"/>
                </a:ext>
              </a:extLst>
            </p:cNvPr>
            <p:cNvSpPr txBox="1"/>
            <p:nvPr/>
          </p:nvSpPr>
          <p:spPr>
            <a:xfrm>
              <a:off x="1390989" y="4770006"/>
              <a:ext cx="1416093"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int-RCCA</a:t>
              </a:r>
              <a:endParaRPr lang="en-US" sz="2400" dirty="0"/>
            </a:p>
          </p:txBody>
        </p:sp>
      </p:grpSp>
      <p:pic>
        <p:nvPicPr>
          <p:cNvPr id="1026" name="Picture 2" descr="Implies Svg Png Icon Free Download ...">
            <a:extLst>
              <a:ext uri="{FF2B5EF4-FFF2-40B4-BE49-F238E27FC236}">
                <a16:creationId xmlns:a16="http://schemas.microsoft.com/office/drawing/2014/main" id="{0060BB2C-81F4-49E0-3CA4-96427317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4464" y="5041305"/>
            <a:ext cx="514204" cy="51420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9B06C1DC-D9DF-CE9D-7E72-0F92BFAC08F4}"/>
              </a:ext>
            </a:extLst>
          </p:cNvPr>
          <p:cNvGrpSpPr/>
          <p:nvPr/>
        </p:nvGrpSpPr>
        <p:grpSpPr>
          <a:xfrm>
            <a:off x="4132757" y="4783298"/>
            <a:ext cx="1317557" cy="1042213"/>
            <a:chOff x="1440257" y="4664399"/>
            <a:chExt cx="1317557" cy="1042213"/>
          </a:xfrm>
        </p:grpSpPr>
        <p:sp>
          <p:nvSpPr>
            <p:cNvPr id="43" name="Rectangle 42">
              <a:extLst>
                <a:ext uri="{FF2B5EF4-FFF2-40B4-BE49-F238E27FC236}">
                  <a16:creationId xmlns:a16="http://schemas.microsoft.com/office/drawing/2014/main" id="{71AA5A97-9580-2D43-4323-B36B6D082DBA}"/>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AD26CBC-B611-C0E3-F6E4-637467EE7583}"/>
                </a:ext>
              </a:extLst>
            </p:cNvPr>
            <p:cNvSpPr txBox="1"/>
            <p:nvPr/>
          </p:nvSpPr>
          <p:spPr>
            <a:xfrm>
              <a:off x="1530129" y="4770006"/>
              <a:ext cx="1137812"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a:t>
              </a:r>
              <a:r>
                <a:rPr lang="en-US" sz="2400" dirty="0" err="1">
                  <a:solidFill>
                    <a:srgbClr val="FF0000"/>
                  </a:solidFill>
                </a:rPr>
                <a:t>ptxt</a:t>
              </a:r>
              <a:endParaRPr lang="en-US" sz="2400" dirty="0"/>
            </a:p>
          </p:txBody>
        </p:sp>
      </p:grpSp>
    </p:spTree>
    <p:extLst>
      <p:ext uri="{BB962C8B-B14F-4D97-AF65-F5344CB8AC3E}">
        <p14:creationId xmlns:p14="http://schemas.microsoft.com/office/powerpoint/2010/main" val="325722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15AEB53C-0B3E-D3F4-E0B0-EC90770322E6}"/>
              </a:ext>
            </a:extLst>
          </p:cNvPr>
          <p:cNvSpPr>
            <a:spLocks noGrp="1"/>
          </p:cNvSpPr>
          <p:nvPr>
            <p:ph type="sldNum" sz="quarter" idx="12"/>
          </p:nvPr>
        </p:nvSpPr>
        <p:spPr/>
        <p:txBody>
          <a:bodyPr/>
          <a:lstStyle/>
          <a:p>
            <a:fld id="{98C1BC04-B89C-D043-B48C-D12E72BB068E}" type="slidenum">
              <a:rPr lang="en-US" smtClean="0"/>
              <a:t>15</a:t>
            </a:fld>
            <a:endParaRPr lang="en-US"/>
          </a:p>
        </p:txBody>
      </p:sp>
    </p:spTree>
    <p:extLst>
      <p:ext uri="{BB962C8B-B14F-4D97-AF65-F5344CB8AC3E}">
        <p14:creationId xmlns:p14="http://schemas.microsoft.com/office/powerpoint/2010/main" val="74382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6ABB9792-B214-B240-D5E6-97483C7EED90}"/>
              </a:ext>
            </a:extLst>
          </p:cNvPr>
          <p:cNvSpPr>
            <a:spLocks noGrp="1"/>
          </p:cNvSpPr>
          <p:nvPr>
            <p:ph type="sldNum" sz="quarter" idx="12"/>
          </p:nvPr>
        </p:nvSpPr>
        <p:spPr/>
        <p:txBody>
          <a:bodyPr/>
          <a:lstStyle/>
          <a:p>
            <a:fld id="{98C1BC04-B89C-D043-B48C-D12E72BB068E}" type="slidenum">
              <a:rPr lang="en-US" smtClean="0"/>
              <a:t>16</a:t>
            </a:fld>
            <a:endParaRPr lang="en-US"/>
          </a:p>
        </p:txBody>
      </p:sp>
    </p:spTree>
    <p:extLst>
      <p:ext uri="{BB962C8B-B14F-4D97-AF65-F5344CB8AC3E}">
        <p14:creationId xmlns:p14="http://schemas.microsoft.com/office/powerpoint/2010/main" val="408282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4A10-0BB0-6E46-E638-C08C1AEB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F17CD-6A8C-C607-F780-CD4F25019DB8}"/>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65007D5-701F-0345-479F-7627D8727074}"/>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86A6C7B4-A415-0CC7-F908-4435D5363150}"/>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6499F3-527A-B33B-7D81-DF3917372F3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B894F5B-10FC-E908-DCF5-A9AAFCE40A54}"/>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A6E93FFC-334D-168D-D591-6183E5D9ACC7}"/>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206E3E5-FD1A-2EB0-6787-92AECC5F1E18}"/>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6FD076-BD34-8460-4098-ACF23321952D}"/>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652B63-F874-EC35-58F1-3F608B0D2FC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132B39C5-6955-FC99-6402-9B3EEFC60C54}"/>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E3BFC6-3F92-B19F-D3C7-1575E3E33EFE}"/>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8A0473C7-4030-D941-1B00-00CC63078719}"/>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AB0A23A-93B5-7F42-D35F-A9396654C031}"/>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6AA73C7-18B0-5738-FBA1-D36647553E86}"/>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434A4-D4FC-F427-7405-38A8CE5EA047}"/>
              </a:ext>
            </a:extLst>
          </p:cNvPr>
          <p:cNvSpPr>
            <a:spLocks noGrp="1"/>
          </p:cNvSpPr>
          <p:nvPr>
            <p:ph type="sldNum" sz="quarter" idx="12"/>
          </p:nvPr>
        </p:nvSpPr>
        <p:spPr/>
        <p:txBody>
          <a:bodyPr/>
          <a:lstStyle/>
          <a:p>
            <a:fld id="{98C1BC04-B89C-D043-B48C-D12E72BB068E}" type="slidenum">
              <a:rPr lang="en-US" smtClean="0"/>
              <a:t>17</a:t>
            </a:fld>
            <a:endParaRPr lang="en-US"/>
          </a:p>
        </p:txBody>
      </p:sp>
      <p:grpSp>
        <p:nvGrpSpPr>
          <p:cNvPr id="7" name="Group 6">
            <a:extLst>
              <a:ext uri="{FF2B5EF4-FFF2-40B4-BE49-F238E27FC236}">
                <a16:creationId xmlns:a16="http://schemas.microsoft.com/office/drawing/2014/main" id="{D9A50A86-731D-FF6E-1ED5-B8FEBABFFFFB}"/>
              </a:ext>
            </a:extLst>
          </p:cNvPr>
          <p:cNvGrpSpPr/>
          <p:nvPr/>
        </p:nvGrpSpPr>
        <p:grpSpPr>
          <a:xfrm>
            <a:off x="7023062" y="2548258"/>
            <a:ext cx="4515266" cy="1593819"/>
            <a:chOff x="4102062" y="499575"/>
            <a:chExt cx="4515266" cy="1593819"/>
          </a:xfrm>
        </p:grpSpPr>
        <p:sp>
          <p:nvSpPr>
            <p:cNvPr id="8" name="Speech Bubble: Oval 21">
              <a:extLst>
                <a:ext uri="{FF2B5EF4-FFF2-40B4-BE49-F238E27FC236}">
                  <a16:creationId xmlns:a16="http://schemas.microsoft.com/office/drawing/2014/main" id="{C195CBD9-3EF7-52A6-E654-214DF23269DD}"/>
                </a:ext>
              </a:extLst>
            </p:cNvPr>
            <p:cNvSpPr/>
            <p:nvPr/>
          </p:nvSpPr>
          <p:spPr>
            <a:xfrm>
              <a:off x="4594302" y="499575"/>
              <a:ext cx="3465740" cy="1593819"/>
            </a:xfrm>
            <a:prstGeom prst="wedgeEllipseCallout">
              <a:avLst>
                <a:gd name="adj1" fmla="val -84841"/>
                <a:gd name="adj2" fmla="val 10156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70AFC5-A66B-81DB-3998-F19743BEF3A5}"/>
                </a:ext>
              </a:extLst>
            </p:cNvPr>
            <p:cNvSpPr txBox="1"/>
            <p:nvPr/>
          </p:nvSpPr>
          <p:spPr>
            <a:xfrm>
              <a:off x="4102062" y="991020"/>
              <a:ext cx="4515266" cy="707886"/>
            </a:xfrm>
            <a:prstGeom prst="rect">
              <a:avLst/>
            </a:prstGeom>
            <a:noFill/>
          </p:spPr>
          <p:txBody>
            <a:bodyPr wrap="square" rtlCol="0">
              <a:spAutoFit/>
            </a:bodyPr>
            <a:lstStyle/>
            <a:p>
              <a:pPr algn="ctr"/>
              <a:r>
                <a:rPr lang="en-US" sz="2000" dirty="0"/>
                <a:t>Transfer bits </a:t>
              </a:r>
              <a:r>
                <a:rPr lang="en-US" sz="2000" dirty="0" err="1"/>
                <a:t>losslessly</a:t>
              </a:r>
              <a:r>
                <a:rPr lang="en-US" sz="2000" dirty="0"/>
                <a:t> </a:t>
              </a:r>
            </a:p>
            <a:p>
              <a:pPr algn="ctr"/>
              <a:r>
                <a:rPr lang="en-US" sz="2000" dirty="0"/>
                <a:t>as part of image</a:t>
              </a:r>
            </a:p>
          </p:txBody>
        </p:sp>
      </p:grpSp>
    </p:spTree>
    <p:extLst>
      <p:ext uri="{BB962C8B-B14F-4D97-AF65-F5344CB8AC3E}">
        <p14:creationId xmlns:p14="http://schemas.microsoft.com/office/powerpoint/2010/main" val="323152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B08E5C-5B4D-9216-20BD-EE5FEFB7B542}"/>
              </a:ext>
            </a:extLst>
          </p:cNvPr>
          <p:cNvSpPr>
            <a:spLocks noGrp="1"/>
          </p:cNvSpPr>
          <p:nvPr>
            <p:ph type="sldNum" sz="quarter" idx="12"/>
          </p:nvPr>
        </p:nvSpPr>
        <p:spPr/>
        <p:txBody>
          <a:bodyPr/>
          <a:lstStyle/>
          <a:p>
            <a:fld id="{98C1BC04-B89C-D043-B48C-D12E72BB068E}" type="slidenum">
              <a:rPr lang="en-US" smtClean="0"/>
              <a:t>18</a:t>
            </a:fld>
            <a:endParaRPr lang="en-US"/>
          </a:p>
        </p:txBody>
      </p:sp>
    </p:spTree>
    <p:extLst>
      <p:ext uri="{BB962C8B-B14F-4D97-AF65-F5344CB8AC3E}">
        <p14:creationId xmlns:p14="http://schemas.microsoft.com/office/powerpoint/2010/main" val="213521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E56E85-B331-E8E3-25AF-54046022B4D5}"/>
              </a:ext>
            </a:extLst>
          </p:cNvPr>
          <p:cNvSpPr>
            <a:spLocks noGrp="1"/>
          </p:cNvSpPr>
          <p:nvPr>
            <p:ph type="sldNum" sz="quarter" idx="12"/>
          </p:nvPr>
        </p:nvSpPr>
        <p:spPr/>
        <p:txBody>
          <a:bodyPr/>
          <a:lstStyle/>
          <a:p>
            <a:fld id="{98C1BC04-B89C-D043-B48C-D12E72BB068E}" type="slidenum">
              <a:rPr lang="en-US" smtClean="0"/>
              <a:t>19</a:t>
            </a:fld>
            <a:endParaRPr lang="en-US"/>
          </a:p>
        </p:txBody>
      </p:sp>
    </p:spTree>
    <p:extLst>
      <p:ext uri="{BB962C8B-B14F-4D97-AF65-F5344CB8AC3E}">
        <p14:creationId xmlns:p14="http://schemas.microsoft.com/office/powerpoint/2010/main" val="221627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DA7147-21CE-20D3-6446-EDFDBE8D55E0}"/>
              </a:ext>
            </a:extLst>
          </p:cNvPr>
          <p:cNvSpPr>
            <a:spLocks noGrp="1"/>
          </p:cNvSpPr>
          <p:nvPr>
            <p:ph type="sldNum" sz="quarter" idx="12"/>
          </p:nvPr>
        </p:nvSpPr>
        <p:spPr/>
        <p:txBody>
          <a:bodyPr/>
          <a:lstStyle/>
          <a:p>
            <a:fld id="{98C1BC04-B89C-D043-B48C-D12E72BB068E}" type="slidenum">
              <a:rPr lang="en-US" smtClean="0"/>
              <a:t>2</a:t>
            </a:fld>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
        <p:nvSpPr>
          <p:cNvPr id="7" name="Slide Number Placeholder 6">
            <a:extLst>
              <a:ext uri="{FF2B5EF4-FFF2-40B4-BE49-F238E27FC236}">
                <a16:creationId xmlns:a16="http://schemas.microsoft.com/office/drawing/2014/main" id="{B795DCBA-AC1E-649C-35A2-9C8C745A1B7F}"/>
              </a:ext>
            </a:extLst>
          </p:cNvPr>
          <p:cNvSpPr>
            <a:spLocks noGrp="1"/>
          </p:cNvSpPr>
          <p:nvPr>
            <p:ph type="sldNum" sz="quarter" idx="12"/>
          </p:nvPr>
        </p:nvSpPr>
        <p:spPr/>
        <p:txBody>
          <a:bodyPr/>
          <a:lstStyle/>
          <a:p>
            <a:fld id="{98C1BC04-B89C-D043-B48C-D12E72BB068E}" type="slidenum">
              <a:rPr lang="en-US" smtClean="0"/>
              <a:t>20</a:t>
            </a:fld>
            <a:endParaRPr lang="en-US"/>
          </a:p>
        </p:txBody>
      </p:sp>
    </p:spTree>
    <p:extLst>
      <p:ext uri="{BB962C8B-B14F-4D97-AF65-F5344CB8AC3E}">
        <p14:creationId xmlns:p14="http://schemas.microsoft.com/office/powerpoint/2010/main" val="4212432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DB67DF-9EB7-FF26-583C-95B0C0865EC6}"/>
              </a:ext>
            </a:extLst>
          </p:cNvPr>
          <p:cNvSpPr>
            <a:spLocks noGrp="1"/>
          </p:cNvSpPr>
          <p:nvPr>
            <p:ph type="sldNum" sz="quarter" idx="12"/>
          </p:nvPr>
        </p:nvSpPr>
        <p:spPr/>
        <p:txBody>
          <a:bodyPr/>
          <a:lstStyle/>
          <a:p>
            <a:fld id="{98C1BC04-B89C-D043-B48C-D12E72BB068E}" type="slidenum">
              <a:rPr lang="en-US" smtClean="0"/>
              <a:t>21</a:t>
            </a:fld>
            <a:endParaRPr lang="en-US"/>
          </a:p>
        </p:txBody>
      </p:sp>
    </p:spTree>
    <p:extLst>
      <p:ext uri="{BB962C8B-B14F-4D97-AF65-F5344CB8AC3E}">
        <p14:creationId xmlns:p14="http://schemas.microsoft.com/office/powerpoint/2010/main" val="64613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6687" y="5386816"/>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1F6B742-E0D1-3092-7661-170A726AAF2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661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27755"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69025"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3F9CF6C-8B9D-45A3-E702-C75F22457B8B}"/>
              </a:ext>
            </a:extLst>
          </p:cNvPr>
          <p:cNvSpPr>
            <a:spLocks noGrp="1"/>
          </p:cNvSpPr>
          <p:nvPr>
            <p:ph type="sldNum" sz="quarter" idx="12"/>
          </p:nvPr>
        </p:nvSpPr>
        <p:spPr/>
        <p:txBody>
          <a:bodyPr/>
          <a:lstStyle/>
          <a:p>
            <a:fld id="{98C1BC04-B89C-D043-B48C-D12E72BB068E}" type="slidenum">
              <a:rPr lang="en-US" smtClean="0"/>
              <a:t>22</a:t>
            </a:fld>
            <a:endParaRPr lang="en-US"/>
          </a:p>
        </p:txBody>
      </p:sp>
    </p:spTree>
    <p:extLst>
      <p:ext uri="{BB962C8B-B14F-4D97-AF65-F5344CB8AC3E}">
        <p14:creationId xmlns:p14="http://schemas.microsoft.com/office/powerpoint/2010/main" val="404162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643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9"/>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1"/>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2"/>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5"/>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097601"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6"/>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6"/>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2938871"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08276" y="204320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8279" y="5048906"/>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4095" y="4724721"/>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r>
                      <a:rPr lang="en-US" b="0" i="1" smtClean="0">
                        <a:solidFill>
                          <a:srgbClr val="FF0000"/>
                        </a:solidFill>
                        <a:latin typeface="Cambria Math" panose="02040503050406030204" pitchFamily="18" charset="0"/>
                      </a:rPr>
                      <m:t>𝑟𝑘</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r>
                      <a:rPr lang="en-US" i="1" smtClean="0">
                        <a:solidFill>
                          <a:srgbClr val="FF0000"/>
                        </a:solidFill>
                        <a:latin typeface="Cambria Math" panose="02040503050406030204" pitchFamily="18" charset="0"/>
                      </a:rPr>
                      <m:t>𝑟𝑘</m:t>
                    </m:r>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8"/>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1437261" y="1318151"/>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1437261" y="1318151"/>
                <a:ext cx="802720" cy="646331"/>
              </a:xfrm>
              <a:prstGeom prst="rect">
                <a:avLst/>
              </a:prstGeom>
              <a:blipFill>
                <a:blip r:embed="rId19"/>
                <a:stretch>
                  <a:fillRect/>
                </a:stretch>
              </a:blipFill>
            </p:spPr>
            <p:txBody>
              <a:bodyPr/>
              <a:lstStyle/>
              <a:p>
                <a:r>
                  <a:rPr lang="en-US">
                    <a:noFill/>
                  </a:rPr>
                  <a:t> </a:t>
                </a:r>
              </a:p>
            </p:txBody>
          </p:sp>
        </mc:Fallback>
      </mc:AlternateContent>
      <p:sp>
        <p:nvSpPr>
          <p:cNvPr id="78" name="Slide Number Placeholder 77">
            <a:extLst>
              <a:ext uri="{FF2B5EF4-FFF2-40B4-BE49-F238E27FC236}">
                <a16:creationId xmlns:a16="http://schemas.microsoft.com/office/drawing/2014/main" id="{F7E3DF27-F037-C539-00EC-434AA0856620}"/>
              </a:ext>
            </a:extLst>
          </p:cNvPr>
          <p:cNvSpPr>
            <a:spLocks noGrp="1"/>
          </p:cNvSpPr>
          <p:nvPr>
            <p:ph type="sldNum" sz="quarter" idx="12"/>
          </p:nvPr>
        </p:nvSpPr>
        <p:spPr/>
        <p:txBody>
          <a:bodyPr/>
          <a:lstStyle/>
          <a:p>
            <a:fld id="{98C1BC04-B89C-D043-B48C-D12E72BB068E}" type="slidenum">
              <a:rPr lang="en-US" smtClean="0"/>
              <a:t>23</a:t>
            </a:fld>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6C150046-EB51-C459-5907-F89D5ED3DF82}"/>
                  </a:ext>
                </a:extLst>
              </p:cNvPr>
              <p:cNvSpPr txBox="1"/>
              <p:nvPr/>
            </p:nvSpPr>
            <p:spPr>
              <a:xfrm>
                <a:off x="7112864" y="1244235"/>
                <a:ext cx="80272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𝑟𝑘</m:t>
                      </m:r>
                    </m:oMath>
                  </m:oMathPara>
                </a14:m>
                <a:endParaRPr lang="en-US"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79" name="TextBox 78">
                <a:extLst>
                  <a:ext uri="{FF2B5EF4-FFF2-40B4-BE49-F238E27FC236}">
                    <a16:creationId xmlns:a16="http://schemas.microsoft.com/office/drawing/2014/main" id="{6C150046-EB51-C459-5907-F89D5ED3DF82}"/>
                  </a:ext>
                </a:extLst>
              </p:cNvPr>
              <p:cNvSpPr txBox="1">
                <a:spLocks noRot="1" noChangeAspect="1" noMove="1" noResize="1" noEditPoints="1" noAdjustHandles="1" noChangeArrowheads="1" noChangeShapeType="1" noTextEdit="1"/>
              </p:cNvSpPr>
              <p:nvPr/>
            </p:nvSpPr>
            <p:spPr>
              <a:xfrm>
                <a:off x="7112864" y="1244235"/>
                <a:ext cx="802720" cy="646331"/>
              </a:xfrm>
              <a:prstGeom prst="rect">
                <a:avLst/>
              </a:prstGeom>
              <a:blipFill>
                <a:blip r:embed="rId20"/>
                <a:stretch>
                  <a:fillRect/>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70B42E4-8610-20CE-6B38-BA64A750A475}"/>
              </a:ext>
            </a:extLst>
          </p:cNvPr>
          <p:cNvGrpSpPr/>
          <p:nvPr/>
        </p:nvGrpSpPr>
        <p:grpSpPr>
          <a:xfrm>
            <a:off x="2116687" y="5386816"/>
            <a:ext cx="2672112" cy="549976"/>
            <a:chOff x="3265077" y="4955602"/>
            <a:chExt cx="1976865" cy="1025912"/>
          </a:xfrm>
        </p:grpSpPr>
        <p:sp>
          <p:nvSpPr>
            <p:cNvPr id="82" name="TextBox 81">
              <a:extLst>
                <a:ext uri="{FF2B5EF4-FFF2-40B4-BE49-F238E27FC236}">
                  <a16:creationId xmlns:a16="http://schemas.microsoft.com/office/drawing/2014/main" id="{3C337729-E319-D25A-50BC-2CEFA9119C1F}"/>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83" name="Rectangle 82">
              <a:extLst>
                <a:ext uri="{FF2B5EF4-FFF2-40B4-BE49-F238E27FC236}">
                  <a16:creationId xmlns:a16="http://schemas.microsoft.com/office/drawing/2014/main" id="{62218656-55A7-454E-E2AF-BEDA04DDC2C3}"/>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569B7B24-B492-1B50-98C4-241A93448CF3}"/>
              </a:ext>
            </a:extLst>
          </p:cNvPr>
          <p:cNvCxnSpPr>
            <a:cxnSpLocks/>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6B22DFB8-408A-B2DE-81F8-A02BBA53FCC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p:sp>
            <p:nvSpPr>
              <p:cNvPr id="85" name="TextBox 84">
                <a:extLst>
                  <a:ext uri="{FF2B5EF4-FFF2-40B4-BE49-F238E27FC236}">
                    <a16:creationId xmlns:a16="http://schemas.microsoft.com/office/drawing/2014/main" id="{6B22DFB8-408A-B2DE-81F8-A02BBA53FCC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2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3" name="Slide Number Placeholder 2">
            <a:extLst>
              <a:ext uri="{FF2B5EF4-FFF2-40B4-BE49-F238E27FC236}">
                <a16:creationId xmlns:a16="http://schemas.microsoft.com/office/drawing/2014/main" id="{656E2C7D-0721-0A91-A3CA-DE5097C014A1}"/>
              </a:ext>
            </a:extLst>
          </p:cNvPr>
          <p:cNvSpPr>
            <a:spLocks noGrp="1"/>
          </p:cNvSpPr>
          <p:nvPr>
            <p:ph type="sldNum" sz="quarter" idx="12"/>
          </p:nvPr>
        </p:nvSpPr>
        <p:spPr/>
        <p:txBody>
          <a:bodyPr/>
          <a:lstStyle/>
          <a:p>
            <a:fld id="{98C1BC04-B89C-D043-B48C-D12E72BB068E}" type="slidenum">
              <a:rPr lang="en-US" smtClean="0"/>
              <a:t>24</a:t>
            </a:fld>
            <a:endParaRPr lang="en-US"/>
          </a:p>
        </p:txBody>
      </p:sp>
    </p:spTree>
    <p:extLst>
      <p:ext uri="{BB962C8B-B14F-4D97-AF65-F5344CB8AC3E}">
        <p14:creationId xmlns:p14="http://schemas.microsoft.com/office/powerpoint/2010/main" val="39240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7" name="Slide Number Placeholder 6">
            <a:extLst>
              <a:ext uri="{FF2B5EF4-FFF2-40B4-BE49-F238E27FC236}">
                <a16:creationId xmlns:a16="http://schemas.microsoft.com/office/drawing/2014/main" id="{157D6526-D74A-6AA1-2E1E-E0F14F9C7A0C}"/>
              </a:ext>
            </a:extLst>
          </p:cNvPr>
          <p:cNvSpPr>
            <a:spLocks noGrp="1"/>
          </p:cNvSpPr>
          <p:nvPr>
            <p:ph type="sldNum" sz="quarter" idx="12"/>
          </p:nvPr>
        </p:nvSpPr>
        <p:spPr/>
        <p:txBody>
          <a:bodyPr/>
          <a:lstStyle/>
          <a:p>
            <a:fld id="{98C1BC04-B89C-D043-B48C-D12E72BB068E}" type="slidenum">
              <a:rPr lang="en-US" smtClean="0"/>
              <a:t>25</a:t>
            </a:fld>
            <a:endParaRPr lang="en-US"/>
          </a:p>
        </p:txBody>
      </p:sp>
    </p:spTree>
    <p:extLst>
      <p:ext uri="{BB962C8B-B14F-4D97-AF65-F5344CB8AC3E}">
        <p14:creationId xmlns:p14="http://schemas.microsoft.com/office/powerpoint/2010/main" val="502894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5CFAC9-43AD-7BF5-815A-9C2358425195}"/>
              </a:ext>
            </a:extLst>
          </p:cNvPr>
          <p:cNvSpPr>
            <a:spLocks noGrp="1"/>
          </p:cNvSpPr>
          <p:nvPr>
            <p:ph type="sldNum" sz="quarter" idx="12"/>
          </p:nvPr>
        </p:nvSpPr>
        <p:spPr/>
        <p:txBody>
          <a:bodyPr/>
          <a:lstStyle/>
          <a:p>
            <a:fld id="{98C1BC04-B89C-D043-B48C-D12E72BB068E}" type="slidenum">
              <a:rPr lang="en-US" smtClean="0"/>
              <a:t>26</a:t>
            </a:fld>
            <a:endParaRPr lang="en-US"/>
          </a:p>
        </p:txBody>
      </p:sp>
    </p:spTree>
    <p:extLst>
      <p:ext uri="{BB962C8B-B14F-4D97-AF65-F5344CB8AC3E}">
        <p14:creationId xmlns:p14="http://schemas.microsoft.com/office/powerpoint/2010/main" val="301816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
        <p:nvSpPr>
          <p:cNvPr id="4" name="Slide Number Placeholder 3">
            <a:extLst>
              <a:ext uri="{FF2B5EF4-FFF2-40B4-BE49-F238E27FC236}">
                <a16:creationId xmlns:a16="http://schemas.microsoft.com/office/drawing/2014/main" id="{E83B3350-8AA5-7E0E-9A0A-8E31895F4B5B}"/>
              </a:ext>
            </a:extLst>
          </p:cNvPr>
          <p:cNvSpPr>
            <a:spLocks noGrp="1"/>
          </p:cNvSpPr>
          <p:nvPr>
            <p:ph type="sldNum" sz="quarter" idx="12"/>
          </p:nvPr>
        </p:nvSpPr>
        <p:spPr/>
        <p:txBody>
          <a:bodyPr/>
          <a:lstStyle/>
          <a:p>
            <a:fld id="{98C1BC04-B89C-D043-B48C-D12E72BB068E}" type="slidenum">
              <a:rPr lang="en-US" smtClean="0"/>
              <a:t>27</a:t>
            </a:fld>
            <a:endParaRPr lang="en-US"/>
          </a:p>
        </p:txBody>
      </p:sp>
    </p:spTree>
    <p:extLst>
      <p:ext uri="{BB962C8B-B14F-4D97-AF65-F5344CB8AC3E}">
        <p14:creationId xmlns:p14="http://schemas.microsoft.com/office/powerpoint/2010/main" val="5117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
        <p:nvSpPr>
          <p:cNvPr id="4" name="Slide Number Placeholder 3">
            <a:extLst>
              <a:ext uri="{FF2B5EF4-FFF2-40B4-BE49-F238E27FC236}">
                <a16:creationId xmlns:a16="http://schemas.microsoft.com/office/drawing/2014/main" id="{57EAA5A0-3B24-60F9-B538-0DB3B0DEEC09}"/>
              </a:ext>
            </a:extLst>
          </p:cNvPr>
          <p:cNvSpPr>
            <a:spLocks noGrp="1"/>
          </p:cNvSpPr>
          <p:nvPr>
            <p:ph type="sldNum" sz="quarter" idx="12"/>
          </p:nvPr>
        </p:nvSpPr>
        <p:spPr/>
        <p:txBody>
          <a:bodyPr/>
          <a:lstStyle/>
          <a:p>
            <a:fld id="{98C1BC04-B89C-D043-B48C-D12E72BB068E}" type="slidenum">
              <a:rPr lang="en-US" smtClean="0"/>
              <a:t>28</a:t>
            </a:fld>
            <a:endParaRPr lang="en-US"/>
          </a:p>
        </p:txBody>
      </p:sp>
    </p:spTree>
    <p:extLst>
      <p:ext uri="{BB962C8B-B14F-4D97-AF65-F5344CB8AC3E}">
        <p14:creationId xmlns:p14="http://schemas.microsoft.com/office/powerpoint/2010/main" val="331140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
        <p:nvSpPr>
          <p:cNvPr id="7" name="Slide Number Placeholder 6">
            <a:extLst>
              <a:ext uri="{FF2B5EF4-FFF2-40B4-BE49-F238E27FC236}">
                <a16:creationId xmlns:a16="http://schemas.microsoft.com/office/drawing/2014/main" id="{E94ACF0B-1F92-A9FE-E740-604AEE72579F}"/>
              </a:ext>
            </a:extLst>
          </p:cNvPr>
          <p:cNvSpPr>
            <a:spLocks noGrp="1"/>
          </p:cNvSpPr>
          <p:nvPr>
            <p:ph type="sldNum" sz="quarter" idx="12"/>
          </p:nvPr>
        </p:nvSpPr>
        <p:spPr/>
        <p:txBody>
          <a:bodyPr/>
          <a:lstStyle/>
          <a:p>
            <a:fld id="{98C1BC04-B89C-D043-B48C-D12E72BB068E}" type="slidenum">
              <a:rPr lang="en-US" smtClean="0"/>
              <a:t>29</a:t>
            </a:fld>
            <a:endParaRPr lang="en-US"/>
          </a:p>
        </p:txBody>
      </p:sp>
    </p:spTree>
    <p:extLst>
      <p:ext uri="{BB962C8B-B14F-4D97-AF65-F5344CB8AC3E}">
        <p14:creationId xmlns:p14="http://schemas.microsoft.com/office/powerpoint/2010/main" val="312853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62CC1CF-49CD-420D-F861-904071CE51D5}"/>
              </a:ext>
            </a:extLst>
          </p:cNvPr>
          <p:cNvSpPr>
            <a:spLocks noGrp="1"/>
          </p:cNvSpPr>
          <p:nvPr>
            <p:ph type="sldNum" sz="quarter" idx="12"/>
          </p:nvPr>
        </p:nvSpPr>
        <p:spPr/>
        <p:txBody>
          <a:bodyPr/>
          <a:lstStyle/>
          <a:p>
            <a:fld id="{98C1BC04-B89C-D043-B48C-D12E72BB068E}" type="slidenum">
              <a:rPr lang="en-US" smtClean="0"/>
              <a:t>3</a:t>
            </a:fld>
            <a:endParaRPr lang="en-US"/>
          </a:p>
        </p:txBody>
      </p:sp>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4" name="Slide Number Placeholder 3">
            <a:extLst>
              <a:ext uri="{FF2B5EF4-FFF2-40B4-BE49-F238E27FC236}">
                <a16:creationId xmlns:a16="http://schemas.microsoft.com/office/drawing/2014/main" id="{4FBCD629-83BD-53C3-FC21-9CCA632DEFB4}"/>
              </a:ext>
            </a:extLst>
          </p:cNvPr>
          <p:cNvSpPr>
            <a:spLocks noGrp="1"/>
          </p:cNvSpPr>
          <p:nvPr>
            <p:ph type="sldNum" sz="quarter" idx="12"/>
          </p:nvPr>
        </p:nvSpPr>
        <p:spPr/>
        <p:txBody>
          <a:bodyPr/>
          <a:lstStyle/>
          <a:p>
            <a:fld id="{98C1BC04-B89C-D043-B48C-D12E72BB068E}" type="slidenum">
              <a:rPr lang="en-US" smtClean="0"/>
              <a:t>30</a:t>
            </a:fld>
            <a:endParaRPr lang="en-US"/>
          </a:p>
        </p:txBody>
      </p:sp>
    </p:spTree>
    <p:extLst>
      <p:ext uri="{BB962C8B-B14F-4D97-AF65-F5344CB8AC3E}">
        <p14:creationId xmlns:p14="http://schemas.microsoft.com/office/powerpoint/2010/main" val="9392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115755" cy="646331"/>
          </a:xfrm>
          <a:prstGeom prst="rect">
            <a:avLst/>
          </a:prstGeom>
          <a:noFill/>
        </p:spPr>
        <p:txBody>
          <a:bodyPr wrap="none" rtlCol="0">
            <a:spAutoFit/>
          </a:bodyPr>
          <a:lstStyle/>
          <a:p>
            <a:r>
              <a:rPr lang="en-US" dirty="0"/>
              <a:t>Plaintext</a:t>
            </a:r>
          </a:p>
          <a:p>
            <a:r>
              <a:rPr lang="en-US" dirty="0"/>
              <a:t>(integers)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
        <p:nvSpPr>
          <p:cNvPr id="3" name="Slide Number Placeholder 2">
            <a:extLst>
              <a:ext uri="{FF2B5EF4-FFF2-40B4-BE49-F238E27FC236}">
                <a16:creationId xmlns:a16="http://schemas.microsoft.com/office/drawing/2014/main" id="{FB65844D-67E7-2CEC-260B-D209E75049AF}"/>
              </a:ext>
            </a:extLst>
          </p:cNvPr>
          <p:cNvSpPr>
            <a:spLocks noGrp="1"/>
          </p:cNvSpPr>
          <p:nvPr>
            <p:ph type="sldNum" sz="quarter" idx="12"/>
          </p:nvPr>
        </p:nvSpPr>
        <p:spPr/>
        <p:txBody>
          <a:bodyPr/>
          <a:lstStyle/>
          <a:p>
            <a:fld id="{98C1BC04-B89C-D043-B48C-D12E72BB068E}" type="slidenum">
              <a:rPr lang="en-US" smtClean="0"/>
              <a:t>31</a:t>
            </a:fld>
            <a:endParaRPr lang="en-US"/>
          </a:p>
        </p:txBody>
      </p:sp>
    </p:spTree>
    <p:extLst>
      <p:ext uri="{BB962C8B-B14F-4D97-AF65-F5344CB8AC3E}">
        <p14:creationId xmlns:p14="http://schemas.microsoft.com/office/powerpoint/2010/main" val="1281580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7003323" y="4719501"/>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262091" y="2890870"/>
            <a:ext cx="2707673" cy="1805116"/>
          </a:xfrm>
          <a:prstGeom prst="rect">
            <a:avLst/>
          </a:prstGeom>
        </p:spPr>
      </p:pic>
      <p:sp>
        <p:nvSpPr>
          <p:cNvPr id="3" name="Slide Number Placeholder 2">
            <a:extLst>
              <a:ext uri="{FF2B5EF4-FFF2-40B4-BE49-F238E27FC236}">
                <a16:creationId xmlns:a16="http://schemas.microsoft.com/office/drawing/2014/main" id="{DD1FA0AD-03E0-2461-5E3C-523104BAA4A6}"/>
              </a:ext>
            </a:extLst>
          </p:cNvPr>
          <p:cNvSpPr>
            <a:spLocks noGrp="1"/>
          </p:cNvSpPr>
          <p:nvPr>
            <p:ph type="sldNum" sz="quarter" idx="12"/>
          </p:nvPr>
        </p:nvSpPr>
        <p:spPr/>
        <p:txBody>
          <a:bodyPr/>
          <a:lstStyle/>
          <a:p>
            <a:fld id="{98C1BC04-B89C-D043-B48C-D12E72BB068E}" type="slidenum">
              <a:rPr lang="en-US" smtClean="0"/>
              <a:t>32</a:t>
            </a:fld>
            <a:endParaRPr lang="en-US"/>
          </a:p>
        </p:txBody>
      </p:sp>
      <p:sp>
        <p:nvSpPr>
          <p:cNvPr id="6" name="TextBox 5">
            <a:extLst>
              <a:ext uri="{FF2B5EF4-FFF2-40B4-BE49-F238E27FC236}">
                <a16:creationId xmlns:a16="http://schemas.microsoft.com/office/drawing/2014/main" id="{9D7BABF4-CB77-35B0-F444-822350732FE0}"/>
              </a:ext>
            </a:extLst>
          </p:cNvPr>
          <p:cNvSpPr txBox="1"/>
          <p:nvPr/>
        </p:nvSpPr>
        <p:spPr>
          <a:xfrm>
            <a:off x="2032000" y="5610125"/>
            <a:ext cx="10515600" cy="523220"/>
          </a:xfrm>
          <a:prstGeom prst="rect">
            <a:avLst/>
          </a:prstGeom>
          <a:noFill/>
        </p:spPr>
        <p:txBody>
          <a:bodyPr wrap="square" rtlCol="0">
            <a:spAutoFit/>
          </a:bodyPr>
          <a:lstStyle/>
          <a:p>
            <a:r>
              <a:rPr lang="en-US" sz="2800" dirty="0">
                <a:solidFill>
                  <a:srgbClr val="005D7C"/>
                </a:solidFill>
              </a:rPr>
              <a:t>Security is trivial, but correctness is tricky to achieve.</a:t>
            </a:r>
          </a:p>
        </p:txBody>
      </p:sp>
    </p:spTree>
    <p:extLst>
      <p:ext uri="{BB962C8B-B14F-4D97-AF65-F5344CB8AC3E}">
        <p14:creationId xmlns:p14="http://schemas.microsoft.com/office/powerpoint/2010/main" val="3562610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2" name="Slide Number Placeholder 1">
            <a:extLst>
              <a:ext uri="{FF2B5EF4-FFF2-40B4-BE49-F238E27FC236}">
                <a16:creationId xmlns:a16="http://schemas.microsoft.com/office/drawing/2014/main" id="{79351DC3-FFFB-52A4-ABB0-DD8005D583F5}"/>
              </a:ext>
            </a:extLst>
          </p:cNvPr>
          <p:cNvSpPr>
            <a:spLocks noGrp="1"/>
          </p:cNvSpPr>
          <p:nvPr>
            <p:ph type="sldNum" sz="quarter" idx="12"/>
          </p:nvPr>
        </p:nvSpPr>
        <p:spPr/>
        <p:txBody>
          <a:bodyPr/>
          <a:lstStyle/>
          <a:p>
            <a:fld id="{98C1BC04-B89C-D043-B48C-D12E72BB068E}" type="slidenum">
              <a:rPr lang="en-US" smtClean="0"/>
              <a:t>33</a:t>
            </a:fld>
            <a:endParaRPr lang="en-US"/>
          </a:p>
        </p:txBody>
      </p:sp>
    </p:spTree>
    <p:extLst>
      <p:ext uri="{BB962C8B-B14F-4D97-AF65-F5344CB8AC3E}">
        <p14:creationId xmlns:p14="http://schemas.microsoft.com/office/powerpoint/2010/main" val="2023500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Slide Number Placeholder 9">
            <a:extLst>
              <a:ext uri="{FF2B5EF4-FFF2-40B4-BE49-F238E27FC236}">
                <a16:creationId xmlns:a16="http://schemas.microsoft.com/office/drawing/2014/main" id="{EE7BEF88-81D5-0E03-F09D-C0B8B1525B85}"/>
              </a:ext>
            </a:extLst>
          </p:cNvPr>
          <p:cNvSpPr>
            <a:spLocks noGrp="1"/>
          </p:cNvSpPr>
          <p:nvPr>
            <p:ph type="sldNum" sz="quarter" idx="12"/>
          </p:nvPr>
        </p:nvSpPr>
        <p:spPr/>
        <p:txBody>
          <a:bodyPr/>
          <a:lstStyle/>
          <a:p>
            <a:fld id="{98C1BC04-B89C-D043-B48C-D12E72BB068E}" type="slidenum">
              <a:rPr lang="en-US" smtClean="0"/>
              <a:t>34</a:t>
            </a:fld>
            <a:endParaRPr lang="en-US"/>
          </a:p>
        </p:txBody>
      </p:sp>
    </p:spTree>
    <p:extLst>
      <p:ext uri="{BB962C8B-B14F-4D97-AF65-F5344CB8AC3E}">
        <p14:creationId xmlns:p14="http://schemas.microsoft.com/office/powerpoint/2010/main" val="353794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3A4DFEB-84AA-43D1-C788-87247E6BDB6B}"/>
              </a:ext>
            </a:extLst>
          </p:cNvPr>
          <p:cNvSpPr>
            <a:spLocks noGrp="1"/>
          </p:cNvSpPr>
          <p:nvPr>
            <p:ph type="sldNum" sz="quarter" idx="12"/>
          </p:nvPr>
        </p:nvSpPr>
        <p:spPr/>
        <p:txBody>
          <a:bodyPr/>
          <a:lstStyle/>
          <a:p>
            <a:fld id="{98C1BC04-B89C-D043-B48C-D12E72BB068E}" type="slidenum">
              <a:rPr lang="en-US" smtClean="0"/>
              <a:t>35</a:t>
            </a:fld>
            <a:endParaRPr lang="en-US"/>
          </a:p>
        </p:txBody>
      </p:sp>
    </p:spTree>
    <p:extLst>
      <p:ext uri="{BB962C8B-B14F-4D97-AF65-F5344CB8AC3E}">
        <p14:creationId xmlns:p14="http://schemas.microsoft.com/office/powerpoint/2010/main" val="780846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3" name="Slide Number Placeholder 2">
            <a:extLst>
              <a:ext uri="{FF2B5EF4-FFF2-40B4-BE49-F238E27FC236}">
                <a16:creationId xmlns:a16="http://schemas.microsoft.com/office/drawing/2014/main" id="{48D83B98-B4CA-CB45-D4BD-9D34396F9094}"/>
              </a:ext>
            </a:extLst>
          </p:cNvPr>
          <p:cNvSpPr>
            <a:spLocks noGrp="1"/>
          </p:cNvSpPr>
          <p:nvPr>
            <p:ph type="sldNum" sz="quarter" idx="12"/>
          </p:nvPr>
        </p:nvSpPr>
        <p:spPr/>
        <p:txBody>
          <a:bodyPr/>
          <a:lstStyle/>
          <a:p>
            <a:fld id="{98C1BC04-B89C-D043-B48C-D12E72BB068E}" type="slidenum">
              <a:rPr lang="en-US" smtClean="0"/>
              <a:t>36</a:t>
            </a:fld>
            <a:endParaRPr lang="en-US"/>
          </a:p>
        </p:txBody>
      </p:sp>
    </p:spTree>
    <p:extLst>
      <p:ext uri="{BB962C8B-B14F-4D97-AF65-F5344CB8AC3E}">
        <p14:creationId xmlns:p14="http://schemas.microsoft.com/office/powerpoint/2010/main" val="47392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245</a:t>
            </a:r>
            <a:r>
              <a:rPr lang="en-US" dirty="0"/>
              <a:t> mod 255</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
        <p:nvSpPr>
          <p:cNvPr id="11" name="Slide Number Placeholder 10">
            <a:extLst>
              <a:ext uri="{FF2B5EF4-FFF2-40B4-BE49-F238E27FC236}">
                <a16:creationId xmlns:a16="http://schemas.microsoft.com/office/drawing/2014/main" id="{064C5B63-CA59-394C-4ACD-CCEF6EAB84B8}"/>
              </a:ext>
            </a:extLst>
          </p:cNvPr>
          <p:cNvSpPr>
            <a:spLocks noGrp="1"/>
          </p:cNvSpPr>
          <p:nvPr>
            <p:ph type="sldNum" sz="quarter" idx="12"/>
          </p:nvPr>
        </p:nvSpPr>
        <p:spPr/>
        <p:txBody>
          <a:bodyPr/>
          <a:lstStyle/>
          <a:p>
            <a:fld id="{98C1BC04-B89C-D043-B48C-D12E72BB068E}" type="slidenum">
              <a:rPr lang="en-US" smtClean="0"/>
              <a:t>37</a:t>
            </a:fld>
            <a:endParaRPr lang="en-US"/>
          </a:p>
        </p:txBody>
      </p:sp>
      <p:pic>
        <p:nvPicPr>
          <p:cNvPr id="12" name="Picture 11" descr="A close-up of a colorful background&#10;&#10;AI-generated content may be incorrect.">
            <a:extLst>
              <a:ext uri="{FF2B5EF4-FFF2-40B4-BE49-F238E27FC236}">
                <a16:creationId xmlns:a16="http://schemas.microsoft.com/office/drawing/2014/main" id="{6FE76C16-263A-0953-E64E-1883C17C98F3}"/>
              </a:ext>
            </a:extLst>
          </p:cNvPr>
          <p:cNvPicPr>
            <a:picLocks noChangeAspect="1"/>
          </p:cNvPicPr>
          <p:nvPr/>
        </p:nvPicPr>
        <p:blipFill>
          <a:blip r:embed="rId3"/>
          <a:srcRect r="84963" b="81129"/>
          <a:stretch>
            <a:fillRect/>
          </a:stretch>
        </p:blipFill>
        <p:spPr>
          <a:xfrm>
            <a:off x="8864533" y="4521200"/>
            <a:ext cx="2113911" cy="1768594"/>
          </a:xfrm>
          <a:prstGeom prst="rect">
            <a:avLst/>
          </a:prstGeom>
        </p:spPr>
      </p:pic>
    </p:spTree>
    <p:extLst>
      <p:ext uri="{BB962C8B-B14F-4D97-AF65-F5344CB8AC3E}">
        <p14:creationId xmlns:p14="http://schemas.microsoft.com/office/powerpoint/2010/main" val="1465430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966123C-F954-66BE-A62B-F4314BEA664E}"/>
              </a:ext>
            </a:extLst>
          </p:cNvPr>
          <p:cNvSpPr>
            <a:spLocks noGrp="1"/>
          </p:cNvSpPr>
          <p:nvPr>
            <p:ph type="sldNum" sz="quarter" idx="12"/>
          </p:nvPr>
        </p:nvSpPr>
        <p:spPr/>
        <p:txBody>
          <a:bodyPr/>
          <a:lstStyle/>
          <a:p>
            <a:fld id="{98C1BC04-B89C-D043-B48C-D12E72BB068E}" type="slidenum">
              <a:rPr lang="en-US" smtClean="0"/>
              <a:t>38</a:t>
            </a:fld>
            <a:endParaRPr lang="en-US"/>
          </a:p>
        </p:txBody>
      </p:sp>
    </p:spTree>
    <p:extLst>
      <p:ext uri="{BB962C8B-B14F-4D97-AF65-F5344CB8AC3E}">
        <p14:creationId xmlns:p14="http://schemas.microsoft.com/office/powerpoint/2010/main" val="653099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
        <p:nvSpPr>
          <p:cNvPr id="4" name="Slide Number Placeholder 3">
            <a:extLst>
              <a:ext uri="{FF2B5EF4-FFF2-40B4-BE49-F238E27FC236}">
                <a16:creationId xmlns:a16="http://schemas.microsoft.com/office/drawing/2014/main" id="{0911E07D-4A13-F6E2-30FE-C8FBBEFC46C2}"/>
              </a:ext>
            </a:extLst>
          </p:cNvPr>
          <p:cNvSpPr>
            <a:spLocks noGrp="1"/>
          </p:cNvSpPr>
          <p:nvPr>
            <p:ph type="sldNum" sz="quarter" idx="12"/>
          </p:nvPr>
        </p:nvSpPr>
        <p:spPr/>
        <p:txBody>
          <a:bodyPr/>
          <a:lstStyle/>
          <a:p>
            <a:fld id="{98C1BC04-B89C-D043-B48C-D12E72BB068E}" type="slidenum">
              <a:rPr lang="en-US" smtClean="0"/>
              <a:t>39</a:t>
            </a:fld>
            <a:endParaRPr lang="en-US"/>
          </a:p>
        </p:txBody>
      </p:sp>
    </p:spTree>
    <p:extLst>
      <p:ext uri="{BB962C8B-B14F-4D97-AF65-F5344CB8AC3E}">
        <p14:creationId xmlns:p14="http://schemas.microsoft.com/office/powerpoint/2010/main" val="132648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46E38-E902-8FC1-F83C-AA9B267B9EB6}"/>
              </a:ext>
            </a:extLst>
          </p:cNvPr>
          <p:cNvSpPr>
            <a:spLocks noGrp="1"/>
          </p:cNvSpPr>
          <p:nvPr>
            <p:ph type="sldNum" sz="quarter" idx="12"/>
          </p:nvPr>
        </p:nvSpPr>
        <p:spPr/>
        <p:txBody>
          <a:bodyPr/>
          <a:lstStyle/>
          <a:p>
            <a:fld id="{98C1BC04-B89C-D043-B48C-D12E72BB068E}" type="slidenum">
              <a:rPr lang="en-US" smtClean="0"/>
              <a:t>4</a:t>
            </a:fld>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553CC0-8B2D-FD34-583F-A129971396B8}"/>
              </a:ext>
            </a:extLst>
          </p:cNvPr>
          <p:cNvSpPr>
            <a:spLocks noGrp="1"/>
          </p:cNvSpPr>
          <p:nvPr>
            <p:ph type="sldNum" sz="quarter" idx="12"/>
          </p:nvPr>
        </p:nvSpPr>
        <p:spPr/>
        <p:txBody>
          <a:bodyPr/>
          <a:lstStyle/>
          <a:p>
            <a:fld id="{98C1BC04-B89C-D043-B48C-D12E72BB068E}" type="slidenum">
              <a:rPr lang="en-US" smtClean="0"/>
              <a:t>40</a:t>
            </a:fld>
            <a:endParaRPr lang="en-US"/>
          </a:p>
        </p:txBody>
      </p:sp>
    </p:spTree>
    <p:extLst>
      <p:ext uri="{BB962C8B-B14F-4D97-AF65-F5344CB8AC3E}">
        <p14:creationId xmlns:p14="http://schemas.microsoft.com/office/powerpoint/2010/main" val="16497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
        <p:nvSpPr>
          <p:cNvPr id="4" name="Slide Number Placeholder 3">
            <a:extLst>
              <a:ext uri="{FF2B5EF4-FFF2-40B4-BE49-F238E27FC236}">
                <a16:creationId xmlns:a16="http://schemas.microsoft.com/office/drawing/2014/main" id="{1078CBF5-E8BA-E7F8-7ECE-F87A2E8BF5E3}"/>
              </a:ext>
            </a:extLst>
          </p:cNvPr>
          <p:cNvSpPr>
            <a:spLocks noGrp="1"/>
          </p:cNvSpPr>
          <p:nvPr>
            <p:ph type="sldNum" sz="quarter" idx="12"/>
          </p:nvPr>
        </p:nvSpPr>
        <p:spPr/>
        <p:txBody>
          <a:bodyPr/>
          <a:lstStyle/>
          <a:p>
            <a:fld id="{98C1BC04-B89C-D043-B48C-D12E72BB068E}" type="slidenum">
              <a:rPr lang="en-US" smtClean="0"/>
              <a:t>41</a:t>
            </a:fld>
            <a:endParaRPr lang="en-US"/>
          </a:p>
        </p:txBody>
      </p:sp>
    </p:spTree>
    <p:extLst>
      <p:ext uri="{BB962C8B-B14F-4D97-AF65-F5344CB8AC3E}">
        <p14:creationId xmlns:p14="http://schemas.microsoft.com/office/powerpoint/2010/main" val="1576120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
        <p:nvSpPr>
          <p:cNvPr id="5" name="Slide Number Placeholder 4">
            <a:extLst>
              <a:ext uri="{FF2B5EF4-FFF2-40B4-BE49-F238E27FC236}">
                <a16:creationId xmlns:a16="http://schemas.microsoft.com/office/drawing/2014/main" id="{06066BC8-64A1-7151-B99B-90EF445903FB}"/>
              </a:ext>
            </a:extLst>
          </p:cNvPr>
          <p:cNvSpPr>
            <a:spLocks noGrp="1"/>
          </p:cNvSpPr>
          <p:nvPr>
            <p:ph type="sldNum" sz="quarter" idx="12"/>
          </p:nvPr>
        </p:nvSpPr>
        <p:spPr/>
        <p:txBody>
          <a:bodyPr/>
          <a:lstStyle/>
          <a:p>
            <a:fld id="{98C1BC04-B89C-D043-B48C-D12E72BB068E}" type="slidenum">
              <a:rPr lang="en-US" smtClean="0"/>
              <a:t>42</a:t>
            </a:fld>
            <a:endParaRPr lang="en-US"/>
          </a:p>
        </p:txBody>
      </p:sp>
    </p:spTree>
    <p:extLst>
      <p:ext uri="{BB962C8B-B14F-4D97-AF65-F5344CB8AC3E}">
        <p14:creationId xmlns:p14="http://schemas.microsoft.com/office/powerpoint/2010/main" val="4225539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
        <p:nvSpPr>
          <p:cNvPr id="3" name="Slide Number Placeholder 2">
            <a:extLst>
              <a:ext uri="{FF2B5EF4-FFF2-40B4-BE49-F238E27FC236}">
                <a16:creationId xmlns:a16="http://schemas.microsoft.com/office/drawing/2014/main" id="{A9BA52AD-114F-8A83-E5B9-1C78A07EA874}"/>
              </a:ext>
            </a:extLst>
          </p:cNvPr>
          <p:cNvSpPr>
            <a:spLocks noGrp="1"/>
          </p:cNvSpPr>
          <p:nvPr>
            <p:ph type="sldNum" sz="quarter" idx="12"/>
          </p:nvPr>
        </p:nvSpPr>
        <p:spPr/>
        <p:txBody>
          <a:bodyPr/>
          <a:lstStyle/>
          <a:p>
            <a:fld id="{98C1BC04-B89C-D043-B48C-D12E72BB068E}" type="slidenum">
              <a:rPr lang="en-US" smtClean="0"/>
              <a:t>43</a:t>
            </a:fld>
            <a:endParaRPr lang="en-US"/>
          </a:p>
        </p:txBody>
      </p:sp>
    </p:spTree>
    <p:extLst>
      <p:ext uri="{BB962C8B-B14F-4D97-AF65-F5344CB8AC3E}">
        <p14:creationId xmlns:p14="http://schemas.microsoft.com/office/powerpoint/2010/main" val="3040915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
        <p:nvSpPr>
          <p:cNvPr id="4" name="Slide Number Placeholder 3">
            <a:extLst>
              <a:ext uri="{FF2B5EF4-FFF2-40B4-BE49-F238E27FC236}">
                <a16:creationId xmlns:a16="http://schemas.microsoft.com/office/drawing/2014/main" id="{6675770F-91DE-4DD1-048F-06ED031A3E8C}"/>
              </a:ext>
            </a:extLst>
          </p:cNvPr>
          <p:cNvSpPr>
            <a:spLocks noGrp="1"/>
          </p:cNvSpPr>
          <p:nvPr>
            <p:ph type="sldNum" sz="quarter" idx="12"/>
          </p:nvPr>
        </p:nvSpPr>
        <p:spPr/>
        <p:txBody>
          <a:bodyPr/>
          <a:lstStyle/>
          <a:p>
            <a:fld id="{98C1BC04-B89C-D043-B48C-D12E72BB068E}" type="slidenum">
              <a:rPr lang="en-US" smtClean="0"/>
              <a:t>44</a:t>
            </a:fld>
            <a:endParaRPr lang="en-US"/>
          </a:p>
        </p:txBody>
      </p:sp>
    </p:spTree>
    <p:extLst>
      <p:ext uri="{BB962C8B-B14F-4D97-AF65-F5344CB8AC3E}">
        <p14:creationId xmlns:p14="http://schemas.microsoft.com/office/powerpoint/2010/main" val="113278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
        <p:nvSpPr>
          <p:cNvPr id="2" name="Slide Number Placeholder 1">
            <a:extLst>
              <a:ext uri="{FF2B5EF4-FFF2-40B4-BE49-F238E27FC236}">
                <a16:creationId xmlns:a16="http://schemas.microsoft.com/office/drawing/2014/main" id="{E9AB5782-14B8-48D8-A1D1-51EE9986B515}"/>
              </a:ext>
            </a:extLst>
          </p:cNvPr>
          <p:cNvSpPr>
            <a:spLocks noGrp="1"/>
          </p:cNvSpPr>
          <p:nvPr>
            <p:ph type="sldNum" sz="quarter" idx="12"/>
          </p:nvPr>
        </p:nvSpPr>
        <p:spPr/>
        <p:txBody>
          <a:bodyPr/>
          <a:lstStyle/>
          <a:p>
            <a:fld id="{98C1BC04-B89C-D043-B48C-D12E72BB068E}" type="slidenum">
              <a:rPr lang="en-US" smtClean="0"/>
              <a:t>45</a:t>
            </a:fld>
            <a:endParaRPr lang="en-US"/>
          </a:p>
        </p:txBody>
      </p:sp>
    </p:spTree>
    <p:extLst>
      <p:ext uri="{BB962C8B-B14F-4D97-AF65-F5344CB8AC3E}">
        <p14:creationId xmlns:p14="http://schemas.microsoft.com/office/powerpoint/2010/main" val="128940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4C3FB-E49C-9D83-ACF1-7BCB6F7CB4ED}"/>
              </a:ext>
            </a:extLst>
          </p:cNvPr>
          <p:cNvSpPr>
            <a:spLocks noGrp="1"/>
          </p:cNvSpPr>
          <p:nvPr>
            <p:ph type="sldNum" sz="quarter" idx="12"/>
          </p:nvPr>
        </p:nvSpPr>
        <p:spPr/>
        <p:txBody>
          <a:bodyPr/>
          <a:lstStyle/>
          <a:p>
            <a:fld id="{98C1BC04-B89C-D043-B48C-D12E72BB068E}" type="slidenum">
              <a:rPr lang="en-US" smtClean="0"/>
              <a:t>46</a:t>
            </a:fld>
            <a:endParaRPr lang="en-US"/>
          </a:p>
        </p:txBody>
      </p:sp>
    </p:spTree>
    <p:extLst>
      <p:ext uri="{BB962C8B-B14F-4D97-AF65-F5344CB8AC3E}">
        <p14:creationId xmlns:p14="http://schemas.microsoft.com/office/powerpoint/2010/main" val="2638295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95D5D49C-46DF-DFF6-8165-B2FAF2958ED4}"/>
              </a:ext>
            </a:extLst>
          </p:cNvPr>
          <p:cNvSpPr>
            <a:spLocks noGrp="1"/>
          </p:cNvSpPr>
          <p:nvPr>
            <p:ph type="sldNum" sz="quarter" idx="12"/>
          </p:nvPr>
        </p:nvSpPr>
        <p:spPr/>
        <p:txBody>
          <a:bodyPr/>
          <a:lstStyle/>
          <a:p>
            <a:fld id="{98C1BC04-B89C-D043-B48C-D12E72BB068E}" type="slidenum">
              <a:rPr lang="en-US" smtClean="0"/>
              <a:t>47</a:t>
            </a:fld>
            <a:endParaRPr lang="en-US"/>
          </a:p>
        </p:txBody>
      </p:sp>
    </p:spTree>
    <p:extLst>
      <p:ext uri="{BB962C8B-B14F-4D97-AF65-F5344CB8AC3E}">
        <p14:creationId xmlns:p14="http://schemas.microsoft.com/office/powerpoint/2010/main" val="804367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6" name="Slide Number Placeholder 5">
            <a:extLst>
              <a:ext uri="{FF2B5EF4-FFF2-40B4-BE49-F238E27FC236}">
                <a16:creationId xmlns:a16="http://schemas.microsoft.com/office/drawing/2014/main" id="{6740BB57-1A05-F766-52F2-DFC6A054890C}"/>
              </a:ext>
            </a:extLst>
          </p:cNvPr>
          <p:cNvSpPr>
            <a:spLocks noGrp="1"/>
          </p:cNvSpPr>
          <p:nvPr>
            <p:ph type="sldNum" sz="quarter" idx="12"/>
          </p:nvPr>
        </p:nvSpPr>
        <p:spPr/>
        <p:txBody>
          <a:bodyPr/>
          <a:lstStyle/>
          <a:p>
            <a:fld id="{98C1BC04-B89C-D043-B48C-D12E72BB068E}" type="slidenum">
              <a:rPr lang="en-US" smtClean="0"/>
              <a:t>48</a:t>
            </a:fld>
            <a:endParaRPr lang="en-US"/>
          </a:p>
        </p:txBody>
      </p:sp>
    </p:spTree>
    <p:extLst>
      <p:ext uri="{BB962C8B-B14F-4D97-AF65-F5344CB8AC3E}">
        <p14:creationId xmlns:p14="http://schemas.microsoft.com/office/powerpoint/2010/main" val="2453156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3" name="Slide Number Placeholder 2">
            <a:extLst>
              <a:ext uri="{FF2B5EF4-FFF2-40B4-BE49-F238E27FC236}">
                <a16:creationId xmlns:a16="http://schemas.microsoft.com/office/drawing/2014/main" id="{42CE689E-D14F-8E57-45D6-44C50D70754F}"/>
              </a:ext>
            </a:extLst>
          </p:cNvPr>
          <p:cNvSpPr>
            <a:spLocks noGrp="1"/>
          </p:cNvSpPr>
          <p:nvPr>
            <p:ph type="sldNum" sz="quarter" idx="12"/>
          </p:nvPr>
        </p:nvSpPr>
        <p:spPr/>
        <p:txBody>
          <a:bodyPr/>
          <a:lstStyle/>
          <a:p>
            <a:fld id="{98C1BC04-B89C-D043-B48C-D12E72BB068E}" type="slidenum">
              <a:rPr lang="en-US" smtClean="0"/>
              <a:t>49</a:t>
            </a:fld>
            <a:endParaRPr lang="en-US"/>
          </a:p>
        </p:txBody>
      </p:sp>
    </p:spTree>
    <p:extLst>
      <p:ext uri="{BB962C8B-B14F-4D97-AF65-F5344CB8AC3E}">
        <p14:creationId xmlns:p14="http://schemas.microsoft.com/office/powerpoint/2010/main" val="376343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 – Privacy</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EBA7E5F-720A-6957-FBF0-323C18A2FBBE}"/>
              </a:ext>
            </a:extLst>
          </p:cNvPr>
          <p:cNvSpPr>
            <a:spLocks noGrp="1"/>
          </p:cNvSpPr>
          <p:nvPr>
            <p:ph type="sldNum" sz="quarter" idx="12"/>
          </p:nvPr>
        </p:nvSpPr>
        <p:spPr/>
        <p:txBody>
          <a:bodyPr/>
          <a:lstStyle/>
          <a:p>
            <a:fld id="{98C1BC04-B89C-D043-B48C-D12E72BB068E}" type="slidenum">
              <a:rPr lang="en-US" smtClean="0"/>
              <a:t>5</a:t>
            </a:fld>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2" name="Slide Number Placeholder 1">
            <a:extLst>
              <a:ext uri="{FF2B5EF4-FFF2-40B4-BE49-F238E27FC236}">
                <a16:creationId xmlns:a16="http://schemas.microsoft.com/office/drawing/2014/main" id="{90AA0C45-8A0A-8863-01D6-4C03B030920C}"/>
              </a:ext>
            </a:extLst>
          </p:cNvPr>
          <p:cNvSpPr>
            <a:spLocks noGrp="1"/>
          </p:cNvSpPr>
          <p:nvPr>
            <p:ph type="sldNum" sz="quarter" idx="12"/>
          </p:nvPr>
        </p:nvSpPr>
        <p:spPr/>
        <p:txBody>
          <a:bodyPr/>
          <a:lstStyle/>
          <a:p>
            <a:fld id="{98C1BC04-B89C-D043-B48C-D12E72BB068E}" type="slidenum">
              <a:rPr lang="en-US" smtClean="0"/>
              <a:t>50</a:t>
            </a:fld>
            <a:endParaRPr lang="en-US"/>
          </a:p>
        </p:txBody>
      </p:sp>
    </p:spTree>
    <p:extLst>
      <p:ext uri="{BB962C8B-B14F-4D97-AF65-F5344CB8AC3E}">
        <p14:creationId xmlns:p14="http://schemas.microsoft.com/office/powerpoint/2010/main" val="2038832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7" name="Slide Number Placeholder 6">
            <a:extLst>
              <a:ext uri="{FF2B5EF4-FFF2-40B4-BE49-F238E27FC236}">
                <a16:creationId xmlns:a16="http://schemas.microsoft.com/office/drawing/2014/main" id="{758DA961-F8BD-84EF-3B0F-D8C523F675D0}"/>
              </a:ext>
            </a:extLst>
          </p:cNvPr>
          <p:cNvSpPr>
            <a:spLocks noGrp="1"/>
          </p:cNvSpPr>
          <p:nvPr>
            <p:ph type="sldNum" sz="quarter" idx="12"/>
          </p:nvPr>
        </p:nvSpPr>
        <p:spPr/>
        <p:txBody>
          <a:bodyPr/>
          <a:lstStyle/>
          <a:p>
            <a:fld id="{98C1BC04-B89C-D043-B48C-D12E72BB068E}" type="slidenum">
              <a:rPr lang="en-US" smtClean="0"/>
              <a:t>51</a:t>
            </a:fld>
            <a:endParaRPr lang="en-US"/>
          </a:p>
        </p:txBody>
      </p:sp>
    </p:spTree>
    <p:extLst>
      <p:ext uri="{BB962C8B-B14F-4D97-AF65-F5344CB8AC3E}">
        <p14:creationId xmlns:p14="http://schemas.microsoft.com/office/powerpoint/2010/main" val="3444362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8" name="Slide Number Placeholder 7">
            <a:extLst>
              <a:ext uri="{FF2B5EF4-FFF2-40B4-BE49-F238E27FC236}">
                <a16:creationId xmlns:a16="http://schemas.microsoft.com/office/drawing/2014/main" id="{9959786A-A216-6105-7929-AE5D133BB852}"/>
              </a:ext>
            </a:extLst>
          </p:cNvPr>
          <p:cNvSpPr>
            <a:spLocks noGrp="1"/>
          </p:cNvSpPr>
          <p:nvPr>
            <p:ph type="sldNum" sz="quarter" idx="12"/>
          </p:nvPr>
        </p:nvSpPr>
        <p:spPr/>
        <p:txBody>
          <a:bodyPr/>
          <a:lstStyle/>
          <a:p>
            <a:fld id="{98C1BC04-B89C-D043-B48C-D12E72BB068E}" type="slidenum">
              <a:rPr lang="en-US" smtClean="0"/>
              <a:t>52</a:t>
            </a:fld>
            <a:endParaRPr lang="en-US"/>
          </a:p>
        </p:txBody>
      </p:sp>
    </p:spTree>
    <p:extLst>
      <p:ext uri="{BB962C8B-B14F-4D97-AF65-F5344CB8AC3E}">
        <p14:creationId xmlns:p14="http://schemas.microsoft.com/office/powerpoint/2010/main" val="344864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close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Slide Number Placeholder 3">
            <a:extLst>
              <a:ext uri="{FF2B5EF4-FFF2-40B4-BE49-F238E27FC236}">
                <a16:creationId xmlns:a16="http://schemas.microsoft.com/office/drawing/2014/main" id="{D87F8929-BBE8-A55D-117F-4B696CE703DD}"/>
              </a:ext>
            </a:extLst>
          </p:cNvPr>
          <p:cNvSpPr>
            <a:spLocks noGrp="1"/>
          </p:cNvSpPr>
          <p:nvPr>
            <p:ph type="sldNum" sz="quarter" idx="12"/>
          </p:nvPr>
        </p:nvSpPr>
        <p:spPr/>
        <p:txBody>
          <a:bodyPr/>
          <a:lstStyle/>
          <a:p>
            <a:fld id="{98C1BC04-B89C-D043-B48C-D12E72BB068E}" type="slidenum">
              <a:rPr lang="en-US" smtClean="0"/>
              <a:t>53</a:t>
            </a:fld>
            <a:endParaRPr lang="en-US"/>
          </a:p>
        </p:txBody>
      </p:sp>
    </p:spTree>
    <p:extLst>
      <p:ext uri="{BB962C8B-B14F-4D97-AF65-F5344CB8AC3E}">
        <p14:creationId xmlns:p14="http://schemas.microsoft.com/office/powerpoint/2010/main" val="1625945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
        <p:nvSpPr>
          <p:cNvPr id="5" name="Slide Number Placeholder 4">
            <a:extLst>
              <a:ext uri="{FF2B5EF4-FFF2-40B4-BE49-F238E27FC236}">
                <a16:creationId xmlns:a16="http://schemas.microsoft.com/office/drawing/2014/main" id="{F52CFB14-963A-DBE5-23E3-BC609BA1C069}"/>
              </a:ext>
            </a:extLst>
          </p:cNvPr>
          <p:cNvSpPr>
            <a:spLocks noGrp="1"/>
          </p:cNvSpPr>
          <p:nvPr>
            <p:ph type="sldNum" sz="quarter" idx="12"/>
          </p:nvPr>
        </p:nvSpPr>
        <p:spPr/>
        <p:txBody>
          <a:bodyPr/>
          <a:lstStyle/>
          <a:p>
            <a:fld id="{98C1BC04-B89C-D043-B48C-D12E72BB068E}" type="slidenum">
              <a:rPr lang="en-US" smtClean="0"/>
              <a:t>54</a:t>
            </a:fld>
            <a:endParaRPr lang="en-US"/>
          </a:p>
        </p:txBody>
      </p:sp>
    </p:spTree>
    <p:extLst>
      <p:ext uri="{BB962C8B-B14F-4D97-AF65-F5344CB8AC3E}">
        <p14:creationId xmlns:p14="http://schemas.microsoft.com/office/powerpoint/2010/main" val="3135069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
        <p:nvSpPr>
          <p:cNvPr id="15" name="Slide Number Placeholder 14">
            <a:extLst>
              <a:ext uri="{FF2B5EF4-FFF2-40B4-BE49-F238E27FC236}">
                <a16:creationId xmlns:a16="http://schemas.microsoft.com/office/drawing/2014/main" id="{8937DB0A-EA59-3CFB-359E-DD5AE380E817}"/>
              </a:ext>
            </a:extLst>
          </p:cNvPr>
          <p:cNvSpPr>
            <a:spLocks noGrp="1"/>
          </p:cNvSpPr>
          <p:nvPr>
            <p:ph type="sldNum" sz="quarter" idx="12"/>
          </p:nvPr>
        </p:nvSpPr>
        <p:spPr/>
        <p:txBody>
          <a:bodyPr/>
          <a:lstStyle/>
          <a:p>
            <a:fld id="{98C1BC04-B89C-D043-B48C-D12E72BB068E}" type="slidenum">
              <a:rPr lang="en-US" smtClean="0"/>
              <a:t>55</a:t>
            </a:fld>
            <a:endParaRPr lang="en-US"/>
          </a:p>
        </p:txBody>
      </p:sp>
    </p:spTree>
    <p:extLst>
      <p:ext uri="{BB962C8B-B14F-4D97-AF65-F5344CB8AC3E}">
        <p14:creationId xmlns:p14="http://schemas.microsoft.com/office/powerpoint/2010/main" val="536603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
        <p:nvSpPr>
          <p:cNvPr id="25" name="Slide Number Placeholder 24">
            <a:extLst>
              <a:ext uri="{FF2B5EF4-FFF2-40B4-BE49-F238E27FC236}">
                <a16:creationId xmlns:a16="http://schemas.microsoft.com/office/drawing/2014/main" id="{DAAB86C6-D8C8-334A-FA9F-22D885115F40}"/>
              </a:ext>
            </a:extLst>
          </p:cNvPr>
          <p:cNvSpPr>
            <a:spLocks noGrp="1"/>
          </p:cNvSpPr>
          <p:nvPr>
            <p:ph type="sldNum" sz="quarter" idx="12"/>
          </p:nvPr>
        </p:nvSpPr>
        <p:spPr/>
        <p:txBody>
          <a:bodyPr/>
          <a:lstStyle/>
          <a:p>
            <a:fld id="{98C1BC04-B89C-D043-B48C-D12E72BB068E}" type="slidenum">
              <a:rPr lang="en-US" smtClean="0"/>
              <a:t>56</a:t>
            </a:fld>
            <a:endParaRPr lang="en-US"/>
          </a:p>
        </p:txBody>
      </p:sp>
    </p:spTree>
    <p:extLst>
      <p:ext uri="{BB962C8B-B14F-4D97-AF65-F5344CB8AC3E}">
        <p14:creationId xmlns:p14="http://schemas.microsoft.com/office/powerpoint/2010/main" val="3313745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a:p>
            <a:r>
              <a:rPr lang="en-US" dirty="0"/>
              <a:t>There is a </a:t>
            </a:r>
            <a:r>
              <a:rPr lang="en-US" dirty="0">
                <a:solidFill>
                  <a:srgbClr val="005D7C"/>
                </a:solidFill>
              </a:rPr>
              <a:t>tradeoff</a:t>
            </a:r>
            <a:r>
              <a:rPr lang="en-US" dirty="0"/>
              <a:t> between correctness and security when choosing similarity function (the “bar”)!</a:t>
            </a:r>
          </a:p>
          <a:p>
            <a:r>
              <a:rPr lang="en-US" dirty="0"/>
              <a:t>We choose a specific bar such that our IMAC instantiation can only achieve 97% correctness for reasonable security.</a:t>
            </a:r>
          </a:p>
          <a:p>
            <a:endParaRPr lang="en-US" dirty="0">
              <a:solidFill>
                <a:srgbClr val="005D7C"/>
              </a:solidFill>
            </a:endParaRPr>
          </a:p>
          <a:p>
            <a:endParaRPr lang="en-US" dirty="0"/>
          </a:p>
        </p:txBody>
      </p:sp>
      <p:sp>
        <p:nvSpPr>
          <p:cNvPr id="6" name="Slide Number Placeholder 5">
            <a:extLst>
              <a:ext uri="{FF2B5EF4-FFF2-40B4-BE49-F238E27FC236}">
                <a16:creationId xmlns:a16="http://schemas.microsoft.com/office/drawing/2014/main" id="{9279DE90-20AE-91CA-665A-B1802FF8ADDD}"/>
              </a:ext>
            </a:extLst>
          </p:cNvPr>
          <p:cNvSpPr>
            <a:spLocks noGrp="1"/>
          </p:cNvSpPr>
          <p:nvPr>
            <p:ph type="sldNum" sz="quarter" idx="12"/>
          </p:nvPr>
        </p:nvSpPr>
        <p:spPr/>
        <p:txBody>
          <a:bodyPr/>
          <a:lstStyle/>
          <a:p>
            <a:fld id="{98C1BC04-B89C-D043-B48C-D12E72BB068E}" type="slidenum">
              <a:rPr lang="en-US" smtClean="0"/>
              <a:t>57</a:t>
            </a:fld>
            <a:endParaRPr lang="en-US"/>
          </a:p>
        </p:txBody>
      </p:sp>
    </p:spTree>
    <p:extLst>
      <p:ext uri="{BB962C8B-B14F-4D97-AF65-F5344CB8AC3E}">
        <p14:creationId xmlns:p14="http://schemas.microsoft.com/office/powerpoint/2010/main" val="3510233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E603171-F971-815C-B71C-73DDD5D426FF}"/>
              </a:ext>
            </a:extLst>
          </p:cNvPr>
          <p:cNvSpPr>
            <a:spLocks noGrp="1"/>
          </p:cNvSpPr>
          <p:nvPr>
            <p:ph type="sldNum" sz="quarter" idx="12"/>
          </p:nvPr>
        </p:nvSpPr>
        <p:spPr/>
        <p:txBody>
          <a:bodyPr/>
          <a:lstStyle/>
          <a:p>
            <a:fld id="{98C1BC04-B89C-D043-B48C-D12E72BB068E}" type="slidenum">
              <a:rPr lang="en-US" smtClean="0"/>
              <a:t>58</a:t>
            </a:fld>
            <a:endParaRPr lang="en-US"/>
          </a:p>
        </p:txBody>
      </p:sp>
    </p:spTree>
    <p:extLst>
      <p:ext uri="{BB962C8B-B14F-4D97-AF65-F5344CB8AC3E}">
        <p14:creationId xmlns:p14="http://schemas.microsoft.com/office/powerpoint/2010/main" val="1447364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Slide Number Placeholder 2">
            <a:extLst>
              <a:ext uri="{FF2B5EF4-FFF2-40B4-BE49-F238E27FC236}">
                <a16:creationId xmlns:a16="http://schemas.microsoft.com/office/drawing/2014/main" id="{92CF95B0-FEEF-1477-A165-F0634F230E46}"/>
              </a:ext>
            </a:extLst>
          </p:cNvPr>
          <p:cNvSpPr>
            <a:spLocks noGrp="1"/>
          </p:cNvSpPr>
          <p:nvPr>
            <p:ph type="sldNum" sz="quarter" idx="12"/>
          </p:nvPr>
        </p:nvSpPr>
        <p:spPr/>
        <p:txBody>
          <a:bodyPr/>
          <a:lstStyle/>
          <a:p>
            <a:fld id="{98C1BC04-B89C-D043-B48C-D12E72BB068E}" type="slidenum">
              <a:rPr lang="en-US" smtClean="0"/>
              <a:t>59</a:t>
            </a:fld>
            <a:endParaRPr lang="en-US"/>
          </a:p>
        </p:txBody>
      </p:sp>
    </p:spTree>
    <p:extLst>
      <p:ext uri="{BB962C8B-B14F-4D97-AF65-F5344CB8AC3E}">
        <p14:creationId xmlns:p14="http://schemas.microsoft.com/office/powerpoint/2010/main" val="41474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6067D88-ABE7-F316-0D55-E72339108961}"/>
              </a:ext>
            </a:extLst>
          </p:cNvPr>
          <p:cNvGrpSpPr/>
          <p:nvPr/>
        </p:nvGrpSpPr>
        <p:grpSpPr>
          <a:xfrm>
            <a:off x="4102062" y="499575"/>
            <a:ext cx="4515266" cy="1593819"/>
            <a:chOff x="4102062" y="499575"/>
            <a:chExt cx="4515266" cy="1593819"/>
          </a:xfrm>
        </p:grpSpPr>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gr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
        <p:nvSpPr>
          <p:cNvPr id="3" name="Slide Number Placeholder 2">
            <a:extLst>
              <a:ext uri="{FF2B5EF4-FFF2-40B4-BE49-F238E27FC236}">
                <a16:creationId xmlns:a16="http://schemas.microsoft.com/office/drawing/2014/main" id="{9032E704-7979-D04D-1ADC-D5BDA68E7F47}"/>
              </a:ext>
            </a:extLst>
          </p:cNvPr>
          <p:cNvSpPr>
            <a:spLocks noGrp="1"/>
          </p:cNvSpPr>
          <p:nvPr>
            <p:ph type="sldNum" sz="quarter" idx="12"/>
          </p:nvPr>
        </p:nvSpPr>
        <p:spPr/>
        <p:txBody>
          <a:bodyPr/>
          <a:lstStyle/>
          <a:p>
            <a:fld id="{98C1BC04-B89C-D043-B48C-D12E72BB068E}" type="slidenum">
              <a:rPr lang="en-US" smtClean="0"/>
              <a:t>6</a:t>
            </a:fld>
            <a:endParaRPr lang="en-US"/>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
        <p:nvSpPr>
          <p:cNvPr id="4" name="Slide Number Placeholder 3">
            <a:extLst>
              <a:ext uri="{FF2B5EF4-FFF2-40B4-BE49-F238E27FC236}">
                <a16:creationId xmlns:a16="http://schemas.microsoft.com/office/drawing/2014/main" id="{45137D2F-297C-ECF5-9FCA-5E0CAD43A78D}"/>
              </a:ext>
            </a:extLst>
          </p:cNvPr>
          <p:cNvSpPr>
            <a:spLocks noGrp="1"/>
          </p:cNvSpPr>
          <p:nvPr>
            <p:ph type="sldNum" sz="quarter" idx="12"/>
          </p:nvPr>
        </p:nvSpPr>
        <p:spPr/>
        <p:txBody>
          <a:bodyPr/>
          <a:lstStyle/>
          <a:p>
            <a:fld id="{98C1BC04-B89C-D043-B48C-D12E72BB068E}" type="slidenum">
              <a:rPr lang="en-US" smtClean="0"/>
              <a:t>60</a:t>
            </a:fld>
            <a:endParaRPr lang="en-US"/>
          </a:p>
        </p:txBody>
      </p:sp>
    </p:spTree>
    <p:extLst>
      <p:ext uri="{BB962C8B-B14F-4D97-AF65-F5344CB8AC3E}">
        <p14:creationId xmlns:p14="http://schemas.microsoft.com/office/powerpoint/2010/main" val="4204777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
        <p:nvSpPr>
          <p:cNvPr id="3" name="Slide Number Placeholder 2">
            <a:extLst>
              <a:ext uri="{FF2B5EF4-FFF2-40B4-BE49-F238E27FC236}">
                <a16:creationId xmlns:a16="http://schemas.microsoft.com/office/drawing/2014/main" id="{608FD6C6-9F43-F001-A2DE-92CC918FE9AC}"/>
              </a:ext>
            </a:extLst>
          </p:cNvPr>
          <p:cNvSpPr>
            <a:spLocks noGrp="1"/>
          </p:cNvSpPr>
          <p:nvPr>
            <p:ph type="sldNum" sz="quarter" idx="12"/>
          </p:nvPr>
        </p:nvSpPr>
        <p:spPr/>
        <p:txBody>
          <a:bodyPr/>
          <a:lstStyle/>
          <a:p>
            <a:fld id="{98C1BC04-B89C-D043-B48C-D12E72BB068E}" type="slidenum">
              <a:rPr lang="en-US" smtClean="0"/>
              <a:t>61</a:t>
            </a:fld>
            <a:endParaRPr lang="en-US"/>
          </a:p>
        </p:txBody>
      </p:sp>
    </p:spTree>
    <p:extLst>
      <p:ext uri="{BB962C8B-B14F-4D97-AF65-F5344CB8AC3E}">
        <p14:creationId xmlns:p14="http://schemas.microsoft.com/office/powerpoint/2010/main" val="373576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Slide Number Placeholder 2">
            <a:extLst>
              <a:ext uri="{FF2B5EF4-FFF2-40B4-BE49-F238E27FC236}">
                <a16:creationId xmlns:a16="http://schemas.microsoft.com/office/drawing/2014/main" id="{D71A4910-29FF-1550-1835-9823C94E97D6}"/>
              </a:ext>
            </a:extLst>
          </p:cNvPr>
          <p:cNvSpPr>
            <a:spLocks noGrp="1"/>
          </p:cNvSpPr>
          <p:nvPr>
            <p:ph type="sldNum" sz="quarter" idx="12"/>
          </p:nvPr>
        </p:nvSpPr>
        <p:spPr/>
        <p:txBody>
          <a:bodyPr/>
          <a:lstStyle/>
          <a:p>
            <a:fld id="{98C1BC04-B89C-D043-B48C-D12E72BB068E}" type="slidenum">
              <a:rPr lang="en-US" smtClean="0"/>
              <a:t>62</a:t>
            </a:fld>
            <a:endParaRPr lang="en-US"/>
          </a:p>
        </p:txBody>
      </p:sp>
    </p:spTree>
    <p:extLst>
      <p:ext uri="{BB962C8B-B14F-4D97-AF65-F5344CB8AC3E}">
        <p14:creationId xmlns:p14="http://schemas.microsoft.com/office/powerpoint/2010/main" val="2049566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
        <p:nvSpPr>
          <p:cNvPr id="6" name="Slide Number Placeholder 5">
            <a:extLst>
              <a:ext uri="{FF2B5EF4-FFF2-40B4-BE49-F238E27FC236}">
                <a16:creationId xmlns:a16="http://schemas.microsoft.com/office/drawing/2014/main" id="{7537036A-7983-B9FF-1DBF-C0C135B5580D}"/>
              </a:ext>
            </a:extLst>
          </p:cNvPr>
          <p:cNvSpPr>
            <a:spLocks noGrp="1"/>
          </p:cNvSpPr>
          <p:nvPr>
            <p:ph type="sldNum" sz="quarter" idx="12"/>
          </p:nvPr>
        </p:nvSpPr>
        <p:spPr/>
        <p:txBody>
          <a:bodyPr/>
          <a:lstStyle/>
          <a:p>
            <a:fld id="{98C1BC04-B89C-D043-B48C-D12E72BB068E}" type="slidenum">
              <a:rPr lang="en-US" smtClean="0"/>
              <a:t>63</a:t>
            </a:fld>
            <a:endParaRPr lang="en-US"/>
          </a:p>
        </p:txBody>
      </p:sp>
    </p:spTree>
    <p:extLst>
      <p:ext uri="{BB962C8B-B14F-4D97-AF65-F5344CB8AC3E}">
        <p14:creationId xmlns:p14="http://schemas.microsoft.com/office/powerpoint/2010/main" val="3116428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
        <p:nvSpPr>
          <p:cNvPr id="5" name="Slide Number Placeholder 4">
            <a:extLst>
              <a:ext uri="{FF2B5EF4-FFF2-40B4-BE49-F238E27FC236}">
                <a16:creationId xmlns:a16="http://schemas.microsoft.com/office/drawing/2014/main" id="{92AE3B09-84EA-9611-35CC-E06EE5B6483B}"/>
              </a:ext>
            </a:extLst>
          </p:cNvPr>
          <p:cNvSpPr>
            <a:spLocks noGrp="1"/>
          </p:cNvSpPr>
          <p:nvPr>
            <p:ph type="sldNum" sz="quarter" idx="12"/>
          </p:nvPr>
        </p:nvSpPr>
        <p:spPr/>
        <p:txBody>
          <a:bodyPr/>
          <a:lstStyle/>
          <a:p>
            <a:fld id="{98C1BC04-B89C-D043-B48C-D12E72BB068E}" type="slidenum">
              <a:rPr lang="en-US" smtClean="0"/>
              <a:t>64</a:t>
            </a:fld>
            <a:endParaRPr lang="en-US"/>
          </a:p>
        </p:txBody>
      </p:sp>
    </p:spTree>
    <p:extLst>
      <p:ext uri="{BB962C8B-B14F-4D97-AF65-F5344CB8AC3E}">
        <p14:creationId xmlns:p14="http://schemas.microsoft.com/office/powerpoint/2010/main" val="2717986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BDA8CA-73E8-E541-44FF-0F65987DB78F}"/>
              </a:ext>
            </a:extLst>
          </p:cNvPr>
          <p:cNvSpPr>
            <a:spLocks noGrp="1"/>
          </p:cNvSpPr>
          <p:nvPr>
            <p:ph type="sldNum" sz="quarter" idx="12"/>
          </p:nvPr>
        </p:nvSpPr>
        <p:spPr/>
        <p:txBody>
          <a:bodyPr/>
          <a:lstStyle/>
          <a:p>
            <a:fld id="{98C1BC04-B89C-D043-B48C-D12E72BB068E}" type="slidenum">
              <a:rPr lang="en-US" smtClean="0"/>
              <a:t>65</a:t>
            </a:fld>
            <a:endParaRPr lang="en-US"/>
          </a:p>
        </p:txBody>
      </p:sp>
    </p:spTree>
    <p:extLst>
      <p:ext uri="{BB962C8B-B14F-4D97-AF65-F5344CB8AC3E}">
        <p14:creationId xmlns:p14="http://schemas.microsoft.com/office/powerpoint/2010/main" val="263201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Can one further improve decryption quality? Maybe use another secure encryption method?</a:t>
            </a:r>
          </a:p>
          <a:p>
            <a:r>
              <a:rPr lang="en-US" dirty="0"/>
              <a:t>Can one find better feature extractors and a better trade-off between security and correctness?</a:t>
            </a:r>
          </a:p>
        </p:txBody>
      </p:sp>
      <p:sp>
        <p:nvSpPr>
          <p:cNvPr id="4" name="Slide Number Placeholder 3">
            <a:extLst>
              <a:ext uri="{FF2B5EF4-FFF2-40B4-BE49-F238E27FC236}">
                <a16:creationId xmlns:a16="http://schemas.microsoft.com/office/drawing/2014/main" id="{F7B80616-CCAC-9D5F-D8E4-F7E867BF1A3E}"/>
              </a:ext>
            </a:extLst>
          </p:cNvPr>
          <p:cNvSpPr>
            <a:spLocks noGrp="1"/>
          </p:cNvSpPr>
          <p:nvPr>
            <p:ph type="sldNum" sz="quarter" idx="12"/>
          </p:nvPr>
        </p:nvSpPr>
        <p:spPr/>
        <p:txBody>
          <a:bodyPr/>
          <a:lstStyle/>
          <a:p>
            <a:fld id="{98C1BC04-B89C-D043-B48C-D12E72BB068E}" type="slidenum">
              <a:rPr lang="en-US" smtClean="0"/>
              <a:t>66</a:t>
            </a:fld>
            <a:endParaRPr lang="en-US"/>
          </a:p>
        </p:txBody>
      </p:sp>
    </p:spTree>
    <p:extLst>
      <p:ext uri="{BB962C8B-B14F-4D97-AF65-F5344CB8AC3E}">
        <p14:creationId xmlns:p14="http://schemas.microsoft.com/office/powerpoint/2010/main" val="1976545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1B3A889-97DB-EEE8-5873-7F3826B23F77}"/>
              </a:ext>
            </a:extLst>
          </p:cNvPr>
          <p:cNvSpPr>
            <a:spLocks noGrp="1"/>
          </p:cNvSpPr>
          <p:nvPr>
            <p:ph type="sldNum" sz="quarter" idx="12"/>
          </p:nvPr>
        </p:nvSpPr>
        <p:spPr/>
        <p:txBody>
          <a:bodyPr/>
          <a:lstStyle/>
          <a:p>
            <a:fld id="{98C1BC04-B89C-D043-B48C-D12E72BB068E}" type="slidenum">
              <a:rPr lang="en-US" smtClean="0"/>
              <a:t>67</a:t>
            </a:fld>
            <a:endParaRPr lang="en-US"/>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
        <p:nvSpPr>
          <p:cNvPr id="4" name="Slide Number Placeholder 3">
            <a:extLst>
              <a:ext uri="{FF2B5EF4-FFF2-40B4-BE49-F238E27FC236}">
                <a16:creationId xmlns:a16="http://schemas.microsoft.com/office/drawing/2014/main" id="{E1CD628C-DB11-59C6-21B6-BD458A295174}"/>
              </a:ext>
            </a:extLst>
          </p:cNvPr>
          <p:cNvSpPr>
            <a:spLocks noGrp="1"/>
          </p:cNvSpPr>
          <p:nvPr>
            <p:ph type="sldNum" sz="quarter" idx="12"/>
          </p:nvPr>
        </p:nvSpPr>
        <p:spPr/>
        <p:txBody>
          <a:bodyPr/>
          <a:lstStyle/>
          <a:p>
            <a:fld id="{98C1BC04-B89C-D043-B48C-D12E72BB068E}" type="slidenum">
              <a:rPr lang="en-US" smtClean="0"/>
              <a:t>7</a:t>
            </a:fld>
            <a:endParaRPr lang="en-US"/>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want to have </a:t>
            </a:r>
            <a:r>
              <a:rPr lang="en-US" altLang="en-US" dirty="0"/>
              <a:t>end-to-end image encryption applications where ciphertexts are compressed.</a:t>
            </a:r>
            <a:endParaRPr lang="en-US" dirty="0"/>
          </a:p>
          <a:p>
            <a:r>
              <a:rPr lang="en-US" dirty="0"/>
              <a:t>We present a new </a:t>
            </a:r>
            <a:r>
              <a:rPr lang="en-US" altLang="zh-CN" dirty="0"/>
              <a:t>primitive called “</a:t>
            </a:r>
            <a:r>
              <a:rPr lang="en-US" dirty="0">
                <a:solidFill>
                  <a:srgbClr val="005D7C"/>
                </a:solidFill>
              </a:rPr>
              <a:t>authenticated image encryption</a:t>
            </a:r>
            <a:r>
              <a:rPr lang="en-US" dirty="0"/>
              <a:t>” </a:t>
            </a:r>
            <a:r>
              <a:rPr lang="en-US" altLang="en-US" dirty="0"/>
              <a:t>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D5104675-31B0-560F-B4C7-88694CF1C9A3}"/>
              </a:ext>
            </a:extLst>
          </p:cNvPr>
          <p:cNvSpPr>
            <a:spLocks noGrp="1"/>
          </p:cNvSpPr>
          <p:nvPr>
            <p:ph type="sldNum" sz="quarter" idx="12"/>
          </p:nvPr>
        </p:nvSpPr>
        <p:spPr/>
        <p:txBody>
          <a:bodyPr/>
          <a:lstStyle/>
          <a:p>
            <a:fld id="{98C1BC04-B89C-D043-B48C-D12E72BB068E}" type="slidenum">
              <a:rPr lang="en-US" smtClean="0"/>
              <a:t>8</a:t>
            </a:fld>
            <a:endParaRPr lang="en-US"/>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4" name="Slide Number Placeholder 3">
            <a:extLst>
              <a:ext uri="{FF2B5EF4-FFF2-40B4-BE49-F238E27FC236}">
                <a16:creationId xmlns:a16="http://schemas.microsoft.com/office/drawing/2014/main" id="{5677C369-2269-D5A4-A946-D3BB54FFB935}"/>
              </a:ext>
            </a:extLst>
          </p:cNvPr>
          <p:cNvSpPr>
            <a:spLocks noGrp="1"/>
          </p:cNvSpPr>
          <p:nvPr>
            <p:ph type="sldNum" sz="quarter" idx="12"/>
          </p:nvPr>
        </p:nvSpPr>
        <p:spPr/>
        <p:txBody>
          <a:bodyPr/>
          <a:lstStyle/>
          <a:p>
            <a:fld id="{98C1BC04-B89C-D043-B48C-D12E72BB068E}" type="slidenum">
              <a:rPr lang="en-US" smtClean="0"/>
              <a:t>9</a:t>
            </a:fld>
            <a:endParaRPr lang="en-US"/>
          </a:p>
        </p:txBody>
      </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D587F-62E6-4480-95D7-86FC105DAB27}">
  <ds:schemaRefs>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b6939d05-674c-4220-9461-551b7ff6800e"/>
    <ds:schemaRef ds:uri="http://purl.org/dc/dcmitype/"/>
    <ds:schemaRef ds:uri="http://purl.org/dc/elements/1.1/"/>
  </ds:schemaRefs>
</ds:datastoreItem>
</file>

<file path=customXml/itemProps2.xml><?xml version="1.0" encoding="utf-8"?>
<ds:datastoreItem xmlns:ds="http://schemas.openxmlformats.org/officeDocument/2006/customXml" ds:itemID="{25E2FC58-CB4A-47FE-9B1E-E5FA7FBCDFBE}">
  <ds:schemaRefs>
    <ds:schemaRef ds:uri="http://schemas.microsoft.com/sharepoint/v3/contenttype/forms"/>
  </ds:schemaRefs>
</ds:datastoreItem>
</file>

<file path=customXml/itemProps3.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10225</TotalTime>
  <Words>4149</Words>
  <Application>Microsoft Macintosh PowerPoint</Application>
  <PresentationFormat>Widescreen</PresentationFormat>
  <Paragraphs>704</Paragraphs>
  <Slides>67</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 – Privacy</vt:lpstr>
      <vt:lpstr>Motivation</vt:lpstr>
      <vt:lpstr>Prior Work</vt:lpstr>
      <vt:lpstr>Our Focus</vt:lpstr>
      <vt:lpstr>Authenticated Image Encryption (aIE)         </vt:lpstr>
      <vt:lpstr>Definitions (Informally)</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35</cp:revision>
  <dcterms:created xsi:type="dcterms:W3CDTF">2025-10-15T15:27:28Z</dcterms:created>
  <dcterms:modified xsi:type="dcterms:W3CDTF">2025-12-09T06:09:58Z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